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3" r:id="rId5"/>
    <p:sldId id="285" r:id="rId6"/>
    <p:sldId id="286" r:id="rId7"/>
    <p:sldId id="287" r:id="rId8"/>
    <p:sldId id="288" r:id="rId9"/>
    <p:sldId id="308" r:id="rId10"/>
    <p:sldId id="306" r:id="rId11"/>
    <p:sldId id="307" r:id="rId12"/>
    <p:sldId id="260" r:id="rId13"/>
    <p:sldId id="258" r:id="rId14"/>
    <p:sldId id="259" r:id="rId15"/>
    <p:sldId id="271" r:id="rId16"/>
    <p:sldId id="272" r:id="rId17"/>
    <p:sldId id="273" r:id="rId18"/>
    <p:sldId id="274" r:id="rId19"/>
    <p:sldId id="289" r:id="rId20"/>
    <p:sldId id="290" r:id="rId21"/>
    <p:sldId id="275" r:id="rId22"/>
    <p:sldId id="279" r:id="rId23"/>
    <p:sldId id="268" r:id="rId24"/>
    <p:sldId id="280" r:id="rId25"/>
    <p:sldId id="291" r:id="rId26"/>
    <p:sldId id="294" r:id="rId27"/>
    <p:sldId id="292" r:id="rId28"/>
    <p:sldId id="298" r:id="rId29"/>
    <p:sldId id="299" r:id="rId30"/>
    <p:sldId id="300" r:id="rId31"/>
    <p:sldId id="305" r:id="rId32"/>
    <p:sldId id="301" r:id="rId33"/>
    <p:sldId id="295" r:id="rId34"/>
    <p:sldId id="302" r:id="rId35"/>
    <p:sldId id="303" r:id="rId36"/>
    <p:sldId id="296" r:id="rId37"/>
    <p:sldId id="304" r:id="rId38"/>
    <p:sldId id="297" r:id="rId39"/>
    <p:sldId id="293" r:id="rId40"/>
    <p:sldId id="277" r:id="rId41"/>
    <p:sldId id="278" r:id="rId42"/>
    <p:sldId id="269" r:id="rId43"/>
    <p:sldId id="282" r:id="rId44"/>
    <p:sldId id="281" r:id="rId45"/>
    <p:sldId id="276" r:id="rId46"/>
    <p:sldId id="270" r:id="rId47"/>
    <p:sldId id="261" r:id="rId48"/>
    <p:sldId id="262" r:id="rId49"/>
    <p:sldId id="265" r:id="rId50"/>
    <p:sldId id="266" r:id="rId51"/>
    <p:sldId id="267" r:id="rId52"/>
    <p:sldId id="264" r:id="rId53"/>
    <p:sldId id="263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F37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34B1-3645-4833-83C6-A8B3501C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3FCA73-D31A-4DAF-AAB5-D53F94F74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C8947D-A804-4B3A-9E67-6B57067F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68DFA-FCB2-462E-AB6D-547EFE39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F8A22-DD3A-4E8D-9B03-B77677DD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78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B0F81-B874-404C-AAA8-A5FFF5E4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36CBB-C731-4BBF-8898-A7485C8BC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B2C656-44FE-41D2-A1DF-D347EA69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ECC82-307D-4498-B576-C7C9F0D6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785DF-67EB-41DA-90F8-45014A9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7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E35750-01C1-47C5-9795-8C111EE38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C3036C-8AAE-4F4C-A0D4-FFE7F4381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E966F-4856-471E-84E0-96CB79B7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83EC07-EF09-45F3-AD55-BE310FB0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3970E-6D78-4E64-8BCB-B67AF3D9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90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4FE84-51C9-4B40-AFA4-D56F148E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F16FA-EB67-4FEC-A57E-A4520AB5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3C1C0F-CAF9-4261-83A7-6FFCFDF2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B43FE-3939-4A1B-B9B4-99469886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A8BF1-C122-47AC-BA34-05233E95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83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17B60-7C43-4A84-B288-66FC29F4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F51C73-2672-492F-9C02-6428D9D7F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614DB-8C15-472E-AE9D-7B6DD023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8A87E-2BAE-4595-8A9F-758BFC7A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035A7-D0B4-4903-B867-A7325F97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8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116B3-6ED5-4126-958E-2516640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448C2-C613-4542-9DEB-004957341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ADFE9D-6078-46B9-9B81-F6F7032E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2654A-1F4C-4248-9A77-7DE8D71F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D0915-25E0-4914-B3C2-B8603365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B9466-2DFE-41E1-8BCB-1941C269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32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20798-5A76-43C5-9667-CAB61395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4585CE-C291-4A63-8226-1019927B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3BFB76-6650-47A7-A53D-20D278BB7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69C6C8-C630-46F7-B12E-E23123C2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86F110-618E-4F3B-955C-F37B13EF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4B57DA-E563-4973-BFF7-290C96CA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31B1B-96AD-47E2-A463-74062D21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F7AB27-749B-4040-998F-02E0A8EF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8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28C7D-6B78-4195-A5FD-8E8F785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234FE7-B02F-4090-8B38-68B4643B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61C0EB-9A11-4CA4-99CA-E697A261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9C4F6D-B266-4471-B60A-45E868CE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2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0B642F-D0D5-49E8-8FB0-7D869016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7B1323-3EF8-4ADE-B6B4-DF496F80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3A9484-0C1C-42C4-93B1-01408DE8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A323-C6FA-443A-9FC6-E3384095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3C6A5-84FA-4CB8-BA5A-E9B6ADF91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E476-3190-4992-830D-03835BB27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6B0CF6-34DE-46E8-922F-BA6E75B8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6D960C-7387-45CC-ABE3-A420E35E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41B06-D73D-4569-8437-41090DF2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06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AAC7-06A1-4A6A-AEBE-9777F8EF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E6C73B-0BD7-4791-9B20-97BEFE42A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55F22-489C-4D5E-A46E-F6DF6F8F7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3BF873-2F91-4C79-85C1-9B82F7C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A605C-978D-414A-9957-634A9C69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F7381-A2B6-45E3-93C3-7235486F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6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0378C-0ADF-4058-8B33-7189DBFA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6369E3-ECDA-4E95-B7B0-4E10986B6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56DC0-7621-42F9-86D9-5DFAD81FE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8C89-B74B-470A-BF33-C556323C1C8F}" type="datetimeFigureOut">
              <a:rPr lang="ru-RU" smtClean="0"/>
              <a:t>29.08.2020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1C534-C166-4171-8DEB-36AC85A4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E2B33-650F-4EF7-A5FD-39646520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word.ru/2010/06/deadliest-caterpillar.html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hyperlink" Target="https://ianimal.ru/topics/gusenica-roda-lonomiy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96E02D2-D380-4114-A9E7-06C3CFFFE320}"/>
              </a:ext>
            </a:extLst>
          </p:cNvPr>
          <p:cNvGrpSpPr/>
          <p:nvPr/>
        </p:nvGrpSpPr>
        <p:grpSpPr>
          <a:xfrm>
            <a:off x="3901935" y="3429000"/>
            <a:ext cx="1550125" cy="1550125"/>
            <a:chOff x="3901935" y="3429000"/>
            <a:chExt cx="1550125" cy="155012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EC981D4-061A-405B-AB2B-7414DAA47196}"/>
                </a:ext>
              </a:extLst>
            </p:cNvPr>
            <p:cNvSpPr/>
            <p:nvPr/>
          </p:nvSpPr>
          <p:spPr>
            <a:xfrm>
              <a:off x="3901935" y="3429000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8" name="Picture 4" descr="газета иллюстрация вектора. иллюстрации насчитывающей издание ...">
              <a:extLst>
                <a:ext uri="{FF2B5EF4-FFF2-40B4-BE49-F238E27FC236}">
                  <a16:creationId xmlns:a16="http://schemas.microsoft.com/office/drawing/2014/main" id="{35ED08AB-A8B1-4E1A-8FC6-CE3B8B36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863" y="3817858"/>
              <a:ext cx="1028267" cy="77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203B34D-545C-42BD-9671-722573197216}"/>
              </a:ext>
            </a:extLst>
          </p:cNvPr>
          <p:cNvGrpSpPr/>
          <p:nvPr/>
        </p:nvGrpSpPr>
        <p:grpSpPr>
          <a:xfrm>
            <a:off x="3988526" y="1062446"/>
            <a:ext cx="1550125" cy="1550125"/>
            <a:chOff x="3988526" y="1062446"/>
            <a:chExt cx="1550125" cy="155012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69D03C-3099-4996-853A-F2AFDFB10CD3}"/>
                </a:ext>
              </a:extLst>
            </p:cNvPr>
            <p:cNvSpPr/>
            <p:nvPr/>
          </p:nvSpPr>
          <p:spPr>
            <a:xfrm>
              <a:off x="3988526" y="1062446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DE6AAC-64B6-43E3-BC49-FFA629B23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6212" y="1399358"/>
              <a:ext cx="674751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82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0292EE-D0BB-407E-9F71-A32D93C0EDFD}"/>
              </a:ext>
            </a:extLst>
          </p:cNvPr>
          <p:cNvSpPr/>
          <p:nvPr/>
        </p:nvSpPr>
        <p:spPr>
          <a:xfrm>
            <a:off x="152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8246B61-632B-4A15-B76F-0236CC631ED7}"/>
              </a:ext>
            </a:extLst>
          </p:cNvPr>
          <p:cNvSpPr/>
          <p:nvPr/>
        </p:nvSpPr>
        <p:spPr>
          <a:xfrm>
            <a:off x="206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D9B8DB-1397-4171-B667-E33E4152AD6B}"/>
              </a:ext>
            </a:extLst>
          </p:cNvPr>
          <p:cNvSpPr/>
          <p:nvPr/>
        </p:nvSpPr>
        <p:spPr>
          <a:xfrm>
            <a:off x="260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7774C4-89A1-4C80-A393-EC8CCB1600A7}"/>
              </a:ext>
            </a:extLst>
          </p:cNvPr>
          <p:cNvSpPr/>
          <p:nvPr/>
        </p:nvSpPr>
        <p:spPr>
          <a:xfrm>
            <a:off x="314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A678D88-E54E-4C89-9507-BC535EE82E2E}"/>
              </a:ext>
            </a:extLst>
          </p:cNvPr>
          <p:cNvSpPr/>
          <p:nvPr/>
        </p:nvSpPr>
        <p:spPr>
          <a:xfrm>
            <a:off x="368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153186A-B638-4998-B5B5-9DC7A23229A9}"/>
              </a:ext>
            </a:extLst>
          </p:cNvPr>
          <p:cNvSpPr/>
          <p:nvPr/>
        </p:nvSpPr>
        <p:spPr>
          <a:xfrm>
            <a:off x="152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B7C64B-1DB7-4412-8B01-4BFA9BBE236C}"/>
              </a:ext>
            </a:extLst>
          </p:cNvPr>
          <p:cNvSpPr/>
          <p:nvPr/>
        </p:nvSpPr>
        <p:spPr>
          <a:xfrm>
            <a:off x="206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DF349D3-5953-4939-B8F7-EF3F74B4F5C3}"/>
              </a:ext>
            </a:extLst>
          </p:cNvPr>
          <p:cNvSpPr/>
          <p:nvPr/>
        </p:nvSpPr>
        <p:spPr>
          <a:xfrm>
            <a:off x="260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29D2C1-B601-4392-9E27-09CFFA5E83D9}"/>
              </a:ext>
            </a:extLst>
          </p:cNvPr>
          <p:cNvSpPr/>
          <p:nvPr/>
        </p:nvSpPr>
        <p:spPr>
          <a:xfrm>
            <a:off x="314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76021DA-4895-4B34-A8F8-E5D46CE4ADAB}"/>
              </a:ext>
            </a:extLst>
          </p:cNvPr>
          <p:cNvSpPr/>
          <p:nvPr/>
        </p:nvSpPr>
        <p:spPr>
          <a:xfrm>
            <a:off x="368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BEDC07C-63EF-4426-95F9-60B8E7F62CF8}"/>
              </a:ext>
            </a:extLst>
          </p:cNvPr>
          <p:cNvSpPr/>
          <p:nvPr/>
        </p:nvSpPr>
        <p:spPr>
          <a:xfrm>
            <a:off x="152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848810-B4B5-433A-81E8-FC7793707024}"/>
              </a:ext>
            </a:extLst>
          </p:cNvPr>
          <p:cNvSpPr/>
          <p:nvPr/>
        </p:nvSpPr>
        <p:spPr>
          <a:xfrm>
            <a:off x="206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76C89F1-78CF-4272-BE2E-616CBB7D866F}"/>
              </a:ext>
            </a:extLst>
          </p:cNvPr>
          <p:cNvSpPr/>
          <p:nvPr/>
        </p:nvSpPr>
        <p:spPr>
          <a:xfrm>
            <a:off x="260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D4B2526-E41B-4FE0-8765-323B48F0D9AB}"/>
              </a:ext>
            </a:extLst>
          </p:cNvPr>
          <p:cNvSpPr/>
          <p:nvPr/>
        </p:nvSpPr>
        <p:spPr>
          <a:xfrm>
            <a:off x="314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0FEAD5AE-630F-49C3-80C8-579FDD595AB3}"/>
              </a:ext>
            </a:extLst>
          </p:cNvPr>
          <p:cNvSpPr/>
          <p:nvPr/>
        </p:nvSpPr>
        <p:spPr>
          <a:xfrm>
            <a:off x="368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7F04088-741F-404B-8864-8DB998CFBFCE}"/>
              </a:ext>
            </a:extLst>
          </p:cNvPr>
          <p:cNvSpPr/>
          <p:nvPr/>
        </p:nvSpPr>
        <p:spPr>
          <a:xfrm>
            <a:off x="152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2D474EB-E5E4-4F58-BDEA-A66F15E0CD69}"/>
              </a:ext>
            </a:extLst>
          </p:cNvPr>
          <p:cNvSpPr/>
          <p:nvPr/>
        </p:nvSpPr>
        <p:spPr>
          <a:xfrm>
            <a:off x="206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8732199-ACEA-46FF-8539-79DD3CEEB13D}"/>
              </a:ext>
            </a:extLst>
          </p:cNvPr>
          <p:cNvSpPr/>
          <p:nvPr/>
        </p:nvSpPr>
        <p:spPr>
          <a:xfrm>
            <a:off x="260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ED290B-9F51-4326-875A-90124E73CFE4}"/>
              </a:ext>
            </a:extLst>
          </p:cNvPr>
          <p:cNvSpPr/>
          <p:nvPr/>
        </p:nvSpPr>
        <p:spPr>
          <a:xfrm>
            <a:off x="314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3190A1F-BEDD-4789-A9E2-7B926803B720}"/>
              </a:ext>
            </a:extLst>
          </p:cNvPr>
          <p:cNvSpPr/>
          <p:nvPr/>
        </p:nvSpPr>
        <p:spPr>
          <a:xfrm>
            <a:off x="368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C257CC5-28D3-4DC6-809F-2001F731DD8F}"/>
              </a:ext>
            </a:extLst>
          </p:cNvPr>
          <p:cNvSpPr/>
          <p:nvPr/>
        </p:nvSpPr>
        <p:spPr>
          <a:xfrm>
            <a:off x="152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E31B179-7C73-4780-AEDB-6CFAF24E9ABA}"/>
              </a:ext>
            </a:extLst>
          </p:cNvPr>
          <p:cNvSpPr/>
          <p:nvPr/>
        </p:nvSpPr>
        <p:spPr>
          <a:xfrm>
            <a:off x="206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36D4337-D9FB-4E38-9070-9741F3AC0F9A}"/>
              </a:ext>
            </a:extLst>
          </p:cNvPr>
          <p:cNvSpPr/>
          <p:nvPr/>
        </p:nvSpPr>
        <p:spPr>
          <a:xfrm>
            <a:off x="260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A281987-4EC1-4A0B-BAA1-ED65969669B7}"/>
              </a:ext>
            </a:extLst>
          </p:cNvPr>
          <p:cNvSpPr/>
          <p:nvPr/>
        </p:nvSpPr>
        <p:spPr>
          <a:xfrm>
            <a:off x="314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FDCDF13-2636-4AAE-A0AD-34600847F853}"/>
              </a:ext>
            </a:extLst>
          </p:cNvPr>
          <p:cNvSpPr/>
          <p:nvPr/>
        </p:nvSpPr>
        <p:spPr>
          <a:xfrm>
            <a:off x="368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нак умножения 45">
            <a:extLst>
              <a:ext uri="{FF2B5EF4-FFF2-40B4-BE49-F238E27FC236}">
                <a16:creationId xmlns:a16="http://schemas.microsoft.com/office/drawing/2014/main" id="{81963A4D-A95B-40BA-9812-93E2D3A6B6F6}"/>
              </a:ext>
            </a:extLst>
          </p:cNvPr>
          <p:cNvSpPr/>
          <p:nvPr/>
        </p:nvSpPr>
        <p:spPr>
          <a:xfrm>
            <a:off x="2677865" y="1622470"/>
            <a:ext cx="355059" cy="35505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A807734-667A-45D4-AF34-0ECEDAF3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35" y="2769178"/>
            <a:ext cx="367460" cy="38082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86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2" descr="Мультяшные Динозаврики. ) клипарт ПНГ.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0409CFBE-FEAE-4288-9171-12272665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37" y="2214290"/>
            <a:ext cx="605051" cy="4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469FFC3-3681-47EA-B64C-0D8E4617F6F6}"/>
              </a:ext>
            </a:extLst>
          </p:cNvPr>
          <p:cNvGrpSpPr/>
          <p:nvPr/>
        </p:nvGrpSpPr>
        <p:grpSpPr>
          <a:xfrm>
            <a:off x="9582000" y="450000"/>
            <a:ext cx="1620000" cy="2700000"/>
            <a:chOff x="2060777" y="450000"/>
            <a:chExt cx="1620000" cy="27000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246B61-632B-4A15-B76F-0236CC631ED7}"/>
                </a:ext>
              </a:extLst>
            </p:cNvPr>
            <p:cNvSpPr/>
            <p:nvPr/>
          </p:nvSpPr>
          <p:spPr>
            <a:xfrm>
              <a:off x="206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5D9B8DB-1397-4171-B667-E33E4152AD6B}"/>
                </a:ext>
              </a:extLst>
            </p:cNvPr>
            <p:cNvSpPr/>
            <p:nvPr/>
          </p:nvSpPr>
          <p:spPr>
            <a:xfrm>
              <a:off x="2600777" y="450000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67774C4-89A1-4C80-A393-EC8CCB1600A7}"/>
                </a:ext>
              </a:extLst>
            </p:cNvPr>
            <p:cNvSpPr/>
            <p:nvPr/>
          </p:nvSpPr>
          <p:spPr>
            <a:xfrm>
              <a:off x="314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5B7C64B-1DB7-4412-8B01-4BFA9BBE236C}"/>
                </a:ext>
              </a:extLst>
            </p:cNvPr>
            <p:cNvSpPr/>
            <p:nvPr/>
          </p:nvSpPr>
          <p:spPr>
            <a:xfrm>
              <a:off x="206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00777" y="99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A29D2C1-B601-4392-9E27-09CFFA5E83D9}"/>
                </a:ext>
              </a:extLst>
            </p:cNvPr>
            <p:cNvSpPr/>
            <p:nvPr/>
          </p:nvSpPr>
          <p:spPr>
            <a:xfrm>
              <a:off x="3140777" y="990000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B848810-B4B5-433A-81E8-FC7793707024}"/>
                </a:ext>
              </a:extLst>
            </p:cNvPr>
            <p:cNvSpPr/>
            <p:nvPr/>
          </p:nvSpPr>
          <p:spPr>
            <a:xfrm>
              <a:off x="206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00777" y="153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D4B2526-E41B-4FE0-8765-323B48F0D9AB}"/>
                </a:ext>
              </a:extLst>
            </p:cNvPr>
            <p:cNvSpPr/>
            <p:nvPr/>
          </p:nvSpPr>
          <p:spPr>
            <a:xfrm>
              <a:off x="314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02D474EB-E5E4-4F58-BDEA-A66F15E0CD69}"/>
                </a:ext>
              </a:extLst>
            </p:cNvPr>
            <p:cNvSpPr/>
            <p:nvPr/>
          </p:nvSpPr>
          <p:spPr>
            <a:xfrm>
              <a:off x="206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00777" y="207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0ED290B-9F51-4326-875A-90124E73CFE4}"/>
                </a:ext>
              </a:extLst>
            </p:cNvPr>
            <p:cNvSpPr/>
            <p:nvPr/>
          </p:nvSpPr>
          <p:spPr>
            <a:xfrm>
              <a:off x="314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E31B179-7C73-4780-AEDB-6CFAF24E9ABA}"/>
                </a:ext>
              </a:extLst>
            </p:cNvPr>
            <p:cNvSpPr/>
            <p:nvPr/>
          </p:nvSpPr>
          <p:spPr>
            <a:xfrm>
              <a:off x="206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00777" y="2610000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A281987-4EC1-4A0B-BAA1-ED65969669B7}"/>
                </a:ext>
              </a:extLst>
            </p:cNvPr>
            <p:cNvSpPr/>
            <p:nvPr/>
          </p:nvSpPr>
          <p:spPr>
            <a:xfrm>
              <a:off x="314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693247" y="270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A807734-667A-45D4-AF34-0ECEDAF3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0846" y="530785"/>
              <a:ext cx="367460" cy="380822"/>
            </a:xfrm>
            <a:prstGeom prst="rect">
              <a:avLst/>
            </a:prstGeom>
          </p:spPr>
        </p:pic>
        <p:pic>
          <p:nvPicPr>
            <p:cNvPr id="3" name="Picture 4" descr="Кира-скрап - клипарт и рамки на прозрачном фоне">
              <a:extLst>
                <a:ext uri="{FF2B5EF4-FFF2-40B4-BE49-F238E27FC236}">
                  <a16:creationId xmlns:a16="http://schemas.microsoft.com/office/drawing/2014/main" id="{8BFFA6C4-1079-45E7-B2C6-63CA24095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972" y="1607183"/>
              <a:ext cx="317334" cy="385634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94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27F86-34A8-4BCF-AE93-F45CA792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504417"/>
            <a:ext cx="10402752" cy="5849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52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F944C9-3E20-4BDB-A058-DFBDFABAD4FD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9BA18B-8EED-4258-89B1-5B84F145AFAB}"/>
              </a:ext>
            </a:extLst>
          </p:cNvPr>
          <p:cNvSpPr/>
          <p:nvPr/>
        </p:nvSpPr>
        <p:spPr>
          <a:xfrm>
            <a:off x="574447" y="504847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966DE-A5BE-41FB-A3A9-E6538B2F7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24759"/>
          <a:stretch/>
        </p:blipFill>
        <p:spPr bwMode="auto">
          <a:xfrm>
            <a:off x="4678326" y="2426447"/>
            <a:ext cx="4275174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хожее изображение">
            <a:extLst>
              <a:ext uri="{FF2B5EF4-FFF2-40B4-BE49-F238E27FC236}">
                <a16:creationId xmlns:a16="http://schemas.microsoft.com/office/drawing/2014/main" id="{860081C0-520C-42DA-BD08-4CBB1D87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144" y="440484"/>
            <a:ext cx="2988516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569780-83F3-42D0-8BE8-1AC147B45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1393258" y="3844426"/>
            <a:ext cx="923427" cy="1174256"/>
          </a:xfrm>
          <a:custGeom>
            <a:avLst/>
            <a:gdLst>
              <a:gd name="connsiteX0" fmla="*/ 0 w 923427"/>
              <a:gd name="connsiteY0" fmla="*/ 0 h 1174256"/>
              <a:gd name="connsiteX1" fmla="*/ 470948 w 923427"/>
              <a:gd name="connsiteY1" fmla="*/ 0 h 1174256"/>
              <a:gd name="connsiteX2" fmla="*/ 923427 w 923427"/>
              <a:gd name="connsiteY2" fmla="*/ 0 h 1174256"/>
              <a:gd name="connsiteX3" fmla="*/ 923427 w 923427"/>
              <a:gd name="connsiteY3" fmla="*/ 575385 h 1174256"/>
              <a:gd name="connsiteX4" fmla="*/ 923427 w 923427"/>
              <a:gd name="connsiteY4" fmla="*/ 1174256 h 1174256"/>
              <a:gd name="connsiteX5" fmla="*/ 452479 w 923427"/>
              <a:gd name="connsiteY5" fmla="*/ 1174256 h 1174256"/>
              <a:gd name="connsiteX6" fmla="*/ 0 w 923427"/>
              <a:gd name="connsiteY6" fmla="*/ 1174256 h 1174256"/>
              <a:gd name="connsiteX7" fmla="*/ 0 w 923427"/>
              <a:gd name="connsiteY7" fmla="*/ 622356 h 1174256"/>
              <a:gd name="connsiteX8" fmla="*/ 0 w 923427"/>
              <a:gd name="connsiteY8" fmla="*/ 0 h 117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7" h="1174256" extrusionOk="0">
                <a:moveTo>
                  <a:pt x="0" y="0"/>
                </a:moveTo>
                <a:cubicBezTo>
                  <a:pt x="228973" y="-28853"/>
                  <a:pt x="376718" y="34979"/>
                  <a:pt x="470948" y="0"/>
                </a:cubicBezTo>
                <a:cubicBezTo>
                  <a:pt x="565178" y="-34979"/>
                  <a:pt x="735311" y="15755"/>
                  <a:pt x="923427" y="0"/>
                </a:cubicBezTo>
                <a:cubicBezTo>
                  <a:pt x="947612" y="283164"/>
                  <a:pt x="875854" y="317927"/>
                  <a:pt x="923427" y="575385"/>
                </a:cubicBezTo>
                <a:cubicBezTo>
                  <a:pt x="971000" y="832843"/>
                  <a:pt x="917474" y="1032952"/>
                  <a:pt x="923427" y="1174256"/>
                </a:cubicBezTo>
                <a:cubicBezTo>
                  <a:pt x="752176" y="1202973"/>
                  <a:pt x="644676" y="1129814"/>
                  <a:pt x="452479" y="1174256"/>
                </a:cubicBezTo>
                <a:cubicBezTo>
                  <a:pt x="260282" y="1218698"/>
                  <a:pt x="201118" y="1136444"/>
                  <a:pt x="0" y="1174256"/>
                </a:cubicBezTo>
                <a:cubicBezTo>
                  <a:pt x="-46800" y="1007856"/>
                  <a:pt x="8221" y="860048"/>
                  <a:pt x="0" y="622356"/>
                </a:cubicBezTo>
                <a:cubicBezTo>
                  <a:pt x="-8221" y="384664"/>
                  <a:pt x="51237" y="26228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5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61AC7-102B-426E-91F8-F03BCE03981B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880DE-CD9F-4625-B43A-CB5613A19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577365" y="475584"/>
            <a:ext cx="1434163" cy="1471828"/>
          </a:xfrm>
          <a:custGeom>
            <a:avLst/>
            <a:gdLst>
              <a:gd name="connsiteX0" fmla="*/ 0 w 1434163"/>
              <a:gd name="connsiteY0" fmla="*/ 0 h 1471828"/>
              <a:gd name="connsiteX1" fmla="*/ 492396 w 1434163"/>
              <a:gd name="connsiteY1" fmla="*/ 0 h 1471828"/>
              <a:gd name="connsiteX2" fmla="*/ 927425 w 1434163"/>
              <a:gd name="connsiteY2" fmla="*/ 0 h 1471828"/>
              <a:gd name="connsiteX3" fmla="*/ 1434163 w 1434163"/>
              <a:gd name="connsiteY3" fmla="*/ 0 h 1471828"/>
              <a:gd name="connsiteX4" fmla="*/ 1434163 w 1434163"/>
              <a:gd name="connsiteY4" fmla="*/ 461173 h 1471828"/>
              <a:gd name="connsiteX5" fmla="*/ 1434163 w 1434163"/>
              <a:gd name="connsiteY5" fmla="*/ 966500 h 1471828"/>
              <a:gd name="connsiteX6" fmla="*/ 1434163 w 1434163"/>
              <a:gd name="connsiteY6" fmla="*/ 1471828 h 1471828"/>
              <a:gd name="connsiteX7" fmla="*/ 927425 w 1434163"/>
              <a:gd name="connsiteY7" fmla="*/ 1471828 h 1471828"/>
              <a:gd name="connsiteX8" fmla="*/ 463713 w 1434163"/>
              <a:gd name="connsiteY8" fmla="*/ 1471828 h 1471828"/>
              <a:gd name="connsiteX9" fmla="*/ 0 w 1434163"/>
              <a:gd name="connsiteY9" fmla="*/ 1471828 h 1471828"/>
              <a:gd name="connsiteX10" fmla="*/ 0 w 1434163"/>
              <a:gd name="connsiteY10" fmla="*/ 966500 h 1471828"/>
              <a:gd name="connsiteX11" fmla="*/ 0 w 1434163"/>
              <a:gd name="connsiteY11" fmla="*/ 461173 h 1471828"/>
              <a:gd name="connsiteX12" fmla="*/ 0 w 143416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163" h="1471828" extrusionOk="0">
                <a:moveTo>
                  <a:pt x="0" y="0"/>
                </a:moveTo>
                <a:cubicBezTo>
                  <a:pt x="149650" y="-18406"/>
                  <a:pt x="307175" y="53612"/>
                  <a:pt x="492396" y="0"/>
                </a:cubicBezTo>
                <a:cubicBezTo>
                  <a:pt x="677617" y="-53612"/>
                  <a:pt x="747963" y="6478"/>
                  <a:pt x="927425" y="0"/>
                </a:cubicBezTo>
                <a:cubicBezTo>
                  <a:pt x="1106887" y="-6478"/>
                  <a:pt x="1260154" y="14560"/>
                  <a:pt x="1434163" y="0"/>
                </a:cubicBezTo>
                <a:cubicBezTo>
                  <a:pt x="1443371" y="134460"/>
                  <a:pt x="1431255" y="249123"/>
                  <a:pt x="1434163" y="461173"/>
                </a:cubicBezTo>
                <a:cubicBezTo>
                  <a:pt x="1437071" y="673223"/>
                  <a:pt x="1409487" y="737644"/>
                  <a:pt x="1434163" y="966500"/>
                </a:cubicBezTo>
                <a:cubicBezTo>
                  <a:pt x="1458839" y="1195356"/>
                  <a:pt x="1426550" y="1300710"/>
                  <a:pt x="1434163" y="1471828"/>
                </a:cubicBezTo>
                <a:cubicBezTo>
                  <a:pt x="1317137" y="1503683"/>
                  <a:pt x="1147211" y="1454030"/>
                  <a:pt x="927425" y="1471828"/>
                </a:cubicBezTo>
                <a:cubicBezTo>
                  <a:pt x="707639" y="1489626"/>
                  <a:pt x="685733" y="1465198"/>
                  <a:pt x="463713" y="1471828"/>
                </a:cubicBezTo>
                <a:cubicBezTo>
                  <a:pt x="241693" y="1478458"/>
                  <a:pt x="168085" y="1443547"/>
                  <a:pt x="0" y="1471828"/>
                </a:cubicBezTo>
                <a:cubicBezTo>
                  <a:pt x="-59460" y="1236520"/>
                  <a:pt x="35871" y="1134147"/>
                  <a:pt x="0" y="966500"/>
                </a:cubicBezTo>
                <a:cubicBezTo>
                  <a:pt x="-35871" y="798853"/>
                  <a:pt x="46374" y="703665"/>
                  <a:pt x="0" y="461173"/>
                </a:cubicBezTo>
                <a:cubicBezTo>
                  <a:pt x="-46374" y="218681"/>
                  <a:pt x="6006" y="1363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CF62A8C-4FAA-4984-805D-C757AA2A1F74}"/>
              </a:ext>
            </a:extLst>
          </p:cNvPr>
          <p:cNvGrpSpPr/>
          <p:nvPr/>
        </p:nvGrpSpPr>
        <p:grpSpPr>
          <a:xfrm rot="324122">
            <a:off x="10051794" y="211129"/>
            <a:ext cx="1800000" cy="2097741"/>
            <a:chOff x="3783342" y="328706"/>
            <a:chExt cx="1800000" cy="209774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7D9FB22-ED0B-44E5-B35E-1E41B07E888E}"/>
                </a:ext>
              </a:extLst>
            </p:cNvPr>
            <p:cNvSpPr/>
            <p:nvPr/>
          </p:nvSpPr>
          <p:spPr>
            <a:xfrm>
              <a:off x="3783342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6327DCEA-ECBA-46A7-ADE8-0B78E05D5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6" t="18563" r="52223" b="54047"/>
            <a:stretch/>
          </p:blipFill>
          <p:spPr bwMode="auto">
            <a:xfrm>
              <a:off x="3966260" y="475584"/>
              <a:ext cx="1434163" cy="1471828"/>
            </a:xfrm>
            <a:custGeom>
              <a:avLst/>
              <a:gdLst>
                <a:gd name="connsiteX0" fmla="*/ 0 w 1434163"/>
                <a:gd name="connsiteY0" fmla="*/ 0 h 1471828"/>
                <a:gd name="connsiteX1" fmla="*/ 492396 w 1434163"/>
                <a:gd name="connsiteY1" fmla="*/ 0 h 1471828"/>
                <a:gd name="connsiteX2" fmla="*/ 927425 w 1434163"/>
                <a:gd name="connsiteY2" fmla="*/ 0 h 1471828"/>
                <a:gd name="connsiteX3" fmla="*/ 1434163 w 1434163"/>
                <a:gd name="connsiteY3" fmla="*/ 0 h 1471828"/>
                <a:gd name="connsiteX4" fmla="*/ 1434163 w 1434163"/>
                <a:gd name="connsiteY4" fmla="*/ 461173 h 1471828"/>
                <a:gd name="connsiteX5" fmla="*/ 1434163 w 1434163"/>
                <a:gd name="connsiteY5" fmla="*/ 966500 h 1471828"/>
                <a:gd name="connsiteX6" fmla="*/ 1434163 w 1434163"/>
                <a:gd name="connsiteY6" fmla="*/ 1471828 h 1471828"/>
                <a:gd name="connsiteX7" fmla="*/ 927425 w 1434163"/>
                <a:gd name="connsiteY7" fmla="*/ 1471828 h 1471828"/>
                <a:gd name="connsiteX8" fmla="*/ 463713 w 1434163"/>
                <a:gd name="connsiteY8" fmla="*/ 1471828 h 1471828"/>
                <a:gd name="connsiteX9" fmla="*/ 0 w 1434163"/>
                <a:gd name="connsiteY9" fmla="*/ 1471828 h 1471828"/>
                <a:gd name="connsiteX10" fmla="*/ 0 w 1434163"/>
                <a:gd name="connsiteY10" fmla="*/ 966500 h 1471828"/>
                <a:gd name="connsiteX11" fmla="*/ 0 w 1434163"/>
                <a:gd name="connsiteY11" fmla="*/ 461173 h 1471828"/>
                <a:gd name="connsiteX12" fmla="*/ 0 w 143416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163" h="1471828" extrusionOk="0">
                  <a:moveTo>
                    <a:pt x="0" y="0"/>
                  </a:moveTo>
                  <a:cubicBezTo>
                    <a:pt x="149650" y="-18406"/>
                    <a:pt x="307175" y="53612"/>
                    <a:pt x="492396" y="0"/>
                  </a:cubicBezTo>
                  <a:cubicBezTo>
                    <a:pt x="677617" y="-53612"/>
                    <a:pt x="747963" y="6478"/>
                    <a:pt x="927425" y="0"/>
                  </a:cubicBezTo>
                  <a:cubicBezTo>
                    <a:pt x="1106887" y="-6478"/>
                    <a:pt x="1260154" y="14560"/>
                    <a:pt x="1434163" y="0"/>
                  </a:cubicBezTo>
                  <a:cubicBezTo>
                    <a:pt x="1443371" y="134460"/>
                    <a:pt x="1431255" y="249123"/>
                    <a:pt x="1434163" y="461173"/>
                  </a:cubicBezTo>
                  <a:cubicBezTo>
                    <a:pt x="1437071" y="673223"/>
                    <a:pt x="1409487" y="737644"/>
                    <a:pt x="1434163" y="966500"/>
                  </a:cubicBezTo>
                  <a:cubicBezTo>
                    <a:pt x="1458839" y="1195356"/>
                    <a:pt x="1426550" y="1300710"/>
                    <a:pt x="1434163" y="1471828"/>
                  </a:cubicBezTo>
                  <a:cubicBezTo>
                    <a:pt x="1317137" y="1503683"/>
                    <a:pt x="1147211" y="1454030"/>
                    <a:pt x="927425" y="1471828"/>
                  </a:cubicBezTo>
                  <a:cubicBezTo>
                    <a:pt x="707639" y="1489626"/>
                    <a:pt x="685733" y="1465198"/>
                    <a:pt x="463713" y="1471828"/>
                  </a:cubicBezTo>
                  <a:cubicBezTo>
                    <a:pt x="241693" y="1478458"/>
                    <a:pt x="168085" y="1443547"/>
                    <a:pt x="0" y="1471828"/>
                  </a:cubicBezTo>
                  <a:cubicBezTo>
                    <a:pt x="-59460" y="1236520"/>
                    <a:pt x="35871" y="1134147"/>
                    <a:pt x="0" y="966500"/>
                  </a:cubicBezTo>
                  <a:cubicBezTo>
                    <a:pt x="-35871" y="798853"/>
                    <a:pt x="46374" y="703665"/>
                    <a:pt x="0" y="461173"/>
                  </a:cubicBezTo>
                  <a:cubicBezTo>
                    <a:pt x="-46374" y="218681"/>
                    <a:pt x="6006" y="136346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325137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97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DB1A1E-E196-43FB-BD26-1D4370F8EED4}"/>
              </a:ext>
            </a:extLst>
          </p:cNvPr>
          <p:cNvGrpSpPr/>
          <p:nvPr/>
        </p:nvGrpSpPr>
        <p:grpSpPr>
          <a:xfrm rot="21372634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3B61AC7-102B-426E-91F8-F03BCE03981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5948A57C-3F05-48DF-81F7-997557E8D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3602343" y="3095035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1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DB1A1E-E196-43FB-BD26-1D4370F8EED4}"/>
              </a:ext>
            </a:extLst>
          </p:cNvPr>
          <p:cNvGrpSpPr/>
          <p:nvPr/>
        </p:nvGrpSpPr>
        <p:grpSpPr>
          <a:xfrm rot="21372634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3B61AC7-102B-426E-91F8-F03BCE03981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5948A57C-3F05-48DF-81F7-997557E8D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0EF734E-C828-4400-A2B1-569C811B1B0C}"/>
              </a:ext>
            </a:extLst>
          </p:cNvPr>
          <p:cNvGrpSpPr/>
          <p:nvPr/>
        </p:nvGrpSpPr>
        <p:grpSpPr>
          <a:xfrm>
            <a:off x="923827" y="153941"/>
            <a:ext cx="4996206" cy="5267436"/>
            <a:chOff x="923827" y="153941"/>
            <a:chExt cx="4996206" cy="5267436"/>
          </a:xfrm>
        </p:grpSpPr>
        <p:pic>
          <p:nvPicPr>
            <p:cNvPr id="2050" name="Picture 2" descr="Карикатура «Дружеская помощь», Виталий Подвицкий. В теме «В космосе».  Карикатуры, комиксы, шаржи">
              <a:extLst>
                <a:ext uri="{FF2B5EF4-FFF2-40B4-BE49-F238E27FC236}">
                  <a16:creationId xmlns:a16="http://schemas.microsoft.com/office/drawing/2014/main" id="{8531BD56-2D8B-487F-8FE8-98C9071500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7465" r="37782" b="15728"/>
            <a:stretch/>
          </p:blipFill>
          <p:spPr bwMode="auto">
            <a:xfrm>
              <a:off x="923827" y="153941"/>
              <a:ext cx="4996206" cy="526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D3530E7-9AAF-42CB-B473-1259B22600DB}"/>
                </a:ext>
              </a:extLst>
            </p:cNvPr>
            <p:cNvSpPr/>
            <p:nvPr/>
          </p:nvSpPr>
          <p:spPr>
            <a:xfrm rot="19416747">
              <a:off x="2552922" y="1719720"/>
              <a:ext cx="1207503" cy="770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871343C-6B70-4217-BC77-6EA665A81D21}"/>
                </a:ext>
              </a:extLst>
            </p:cNvPr>
            <p:cNvSpPr/>
            <p:nvPr/>
          </p:nvSpPr>
          <p:spPr>
            <a:xfrm rot="21004561">
              <a:off x="2493723" y="1225963"/>
              <a:ext cx="1369054" cy="80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tx1"/>
                  </a:solidFill>
                </a:rPr>
                <a:t>База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7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C7B471A-D074-4832-878A-459858418B34}"/>
              </a:ext>
            </a:extLst>
          </p:cNvPr>
          <p:cNvGrpSpPr/>
          <p:nvPr/>
        </p:nvGrpSpPr>
        <p:grpSpPr>
          <a:xfrm rot="183392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45BAFC4-E7C8-482D-A3D4-B299FC8EF4C9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F241D1F-CE29-4652-9CC9-31F9038F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33" y="492278"/>
              <a:ext cx="1457529" cy="1540500"/>
            </a:xfrm>
            <a:custGeom>
              <a:avLst/>
              <a:gdLst>
                <a:gd name="connsiteX0" fmla="*/ 0 w 1457529"/>
                <a:gd name="connsiteY0" fmla="*/ 0 h 1540500"/>
                <a:gd name="connsiteX1" fmla="*/ 456692 w 1457529"/>
                <a:gd name="connsiteY1" fmla="*/ 0 h 1540500"/>
                <a:gd name="connsiteX2" fmla="*/ 913385 w 1457529"/>
                <a:gd name="connsiteY2" fmla="*/ 0 h 1540500"/>
                <a:gd name="connsiteX3" fmla="*/ 1457529 w 1457529"/>
                <a:gd name="connsiteY3" fmla="*/ 0 h 1540500"/>
                <a:gd name="connsiteX4" fmla="*/ 1457529 w 1457529"/>
                <a:gd name="connsiteY4" fmla="*/ 482690 h 1540500"/>
                <a:gd name="connsiteX5" fmla="*/ 1457529 w 1457529"/>
                <a:gd name="connsiteY5" fmla="*/ 1027000 h 1540500"/>
                <a:gd name="connsiteX6" fmla="*/ 1457529 w 1457529"/>
                <a:gd name="connsiteY6" fmla="*/ 1540500 h 1540500"/>
                <a:gd name="connsiteX7" fmla="*/ 971686 w 1457529"/>
                <a:gd name="connsiteY7" fmla="*/ 1540500 h 1540500"/>
                <a:gd name="connsiteX8" fmla="*/ 456692 w 1457529"/>
                <a:gd name="connsiteY8" fmla="*/ 1540500 h 1540500"/>
                <a:gd name="connsiteX9" fmla="*/ 0 w 1457529"/>
                <a:gd name="connsiteY9" fmla="*/ 1540500 h 1540500"/>
                <a:gd name="connsiteX10" fmla="*/ 0 w 1457529"/>
                <a:gd name="connsiteY10" fmla="*/ 1011595 h 1540500"/>
                <a:gd name="connsiteX11" fmla="*/ 0 w 1457529"/>
                <a:gd name="connsiteY11" fmla="*/ 544310 h 1540500"/>
                <a:gd name="connsiteX12" fmla="*/ 0 w 1457529"/>
                <a:gd name="connsiteY12" fmla="*/ 0 h 154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529" h="1540500" fill="none" extrusionOk="0">
                  <a:moveTo>
                    <a:pt x="0" y="0"/>
                  </a:moveTo>
                  <a:cubicBezTo>
                    <a:pt x="167547" y="-10789"/>
                    <a:pt x="254027" y="11133"/>
                    <a:pt x="456692" y="0"/>
                  </a:cubicBezTo>
                  <a:cubicBezTo>
                    <a:pt x="659357" y="-11133"/>
                    <a:pt x="798451" y="14405"/>
                    <a:pt x="913385" y="0"/>
                  </a:cubicBezTo>
                  <a:cubicBezTo>
                    <a:pt x="1028319" y="-14405"/>
                    <a:pt x="1207562" y="5926"/>
                    <a:pt x="1457529" y="0"/>
                  </a:cubicBezTo>
                  <a:cubicBezTo>
                    <a:pt x="1466357" y="117310"/>
                    <a:pt x="1437685" y="318983"/>
                    <a:pt x="1457529" y="482690"/>
                  </a:cubicBezTo>
                  <a:cubicBezTo>
                    <a:pt x="1477373" y="646397"/>
                    <a:pt x="1417425" y="832956"/>
                    <a:pt x="1457529" y="1027000"/>
                  </a:cubicBezTo>
                  <a:cubicBezTo>
                    <a:pt x="1497633" y="1221044"/>
                    <a:pt x="1436680" y="1345382"/>
                    <a:pt x="1457529" y="1540500"/>
                  </a:cubicBezTo>
                  <a:cubicBezTo>
                    <a:pt x="1344552" y="1565833"/>
                    <a:pt x="1101708" y="1523831"/>
                    <a:pt x="971686" y="1540500"/>
                  </a:cubicBezTo>
                  <a:cubicBezTo>
                    <a:pt x="841664" y="1557169"/>
                    <a:pt x="666287" y="1481532"/>
                    <a:pt x="456692" y="1540500"/>
                  </a:cubicBezTo>
                  <a:cubicBezTo>
                    <a:pt x="247097" y="1599468"/>
                    <a:pt x="217341" y="1508235"/>
                    <a:pt x="0" y="1540500"/>
                  </a:cubicBezTo>
                  <a:cubicBezTo>
                    <a:pt x="-56100" y="1343148"/>
                    <a:pt x="35668" y="1260647"/>
                    <a:pt x="0" y="1011595"/>
                  </a:cubicBezTo>
                  <a:cubicBezTo>
                    <a:pt x="-35668" y="762544"/>
                    <a:pt x="43029" y="643393"/>
                    <a:pt x="0" y="544310"/>
                  </a:cubicBezTo>
                  <a:cubicBezTo>
                    <a:pt x="-43029" y="445228"/>
                    <a:pt x="46694" y="237102"/>
                    <a:pt x="0" y="0"/>
                  </a:cubicBezTo>
                  <a:close/>
                </a:path>
                <a:path w="1457529" h="1540500" stroke="0" extrusionOk="0">
                  <a:moveTo>
                    <a:pt x="0" y="0"/>
                  </a:moveTo>
                  <a:cubicBezTo>
                    <a:pt x="154123" y="-16855"/>
                    <a:pt x="269803" y="16935"/>
                    <a:pt x="500418" y="0"/>
                  </a:cubicBezTo>
                  <a:cubicBezTo>
                    <a:pt x="731033" y="-16935"/>
                    <a:pt x="791038" y="51550"/>
                    <a:pt x="1015412" y="0"/>
                  </a:cubicBezTo>
                  <a:cubicBezTo>
                    <a:pt x="1239786" y="-51550"/>
                    <a:pt x="1265324" y="28197"/>
                    <a:pt x="1457529" y="0"/>
                  </a:cubicBezTo>
                  <a:cubicBezTo>
                    <a:pt x="1470519" y="195461"/>
                    <a:pt x="1448534" y="278559"/>
                    <a:pt x="1457529" y="482690"/>
                  </a:cubicBezTo>
                  <a:cubicBezTo>
                    <a:pt x="1466524" y="686821"/>
                    <a:pt x="1406281" y="845930"/>
                    <a:pt x="1457529" y="949975"/>
                  </a:cubicBezTo>
                  <a:cubicBezTo>
                    <a:pt x="1508777" y="1054020"/>
                    <a:pt x="1402598" y="1367854"/>
                    <a:pt x="1457529" y="1540500"/>
                  </a:cubicBezTo>
                  <a:cubicBezTo>
                    <a:pt x="1231252" y="1569050"/>
                    <a:pt x="1140331" y="1513252"/>
                    <a:pt x="1000837" y="1540500"/>
                  </a:cubicBezTo>
                  <a:cubicBezTo>
                    <a:pt x="861343" y="1567748"/>
                    <a:pt x="654789" y="1514038"/>
                    <a:pt x="558719" y="1540500"/>
                  </a:cubicBezTo>
                  <a:cubicBezTo>
                    <a:pt x="462649" y="1566962"/>
                    <a:pt x="254210" y="1492082"/>
                    <a:pt x="0" y="1540500"/>
                  </a:cubicBezTo>
                  <a:cubicBezTo>
                    <a:pt x="-888" y="1399019"/>
                    <a:pt x="23942" y="1179072"/>
                    <a:pt x="0" y="1042405"/>
                  </a:cubicBezTo>
                  <a:cubicBezTo>
                    <a:pt x="-23942" y="905738"/>
                    <a:pt x="55034" y="671093"/>
                    <a:pt x="0" y="513500"/>
                  </a:cubicBezTo>
                  <a:cubicBezTo>
                    <a:pt x="-55034" y="355907"/>
                    <a:pt x="49520" y="228545"/>
                    <a:pt x="0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2018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4150781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A5921C1-D04D-4547-9762-02B7E64DEAF6}"/>
              </a:ext>
            </a:extLst>
          </p:cNvPr>
          <p:cNvGrpSpPr/>
          <p:nvPr/>
        </p:nvGrpSpPr>
        <p:grpSpPr>
          <a:xfrm rot="334293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2663CC9-CE01-4D3E-9E5F-0D5C59842556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74" name="Picture 2" descr="Как нарисовать Вулкан карандашом поэтапно">
              <a:extLst>
                <a:ext uri="{FF2B5EF4-FFF2-40B4-BE49-F238E27FC236}">
                  <a16:creationId xmlns:a16="http://schemas.microsoft.com/office/drawing/2014/main" id="{FF2A0E8E-81EF-4B49-8123-583B6A441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" t="5735" r="3682" b="17560"/>
            <a:stretch/>
          </p:blipFill>
          <p:spPr bwMode="auto">
            <a:xfrm>
              <a:off x="550890" y="505470"/>
              <a:ext cx="1487113" cy="1509058"/>
            </a:xfrm>
            <a:custGeom>
              <a:avLst/>
              <a:gdLst>
                <a:gd name="connsiteX0" fmla="*/ 0 w 1487113"/>
                <a:gd name="connsiteY0" fmla="*/ 0 h 1509058"/>
                <a:gd name="connsiteX1" fmla="*/ 495704 w 1487113"/>
                <a:gd name="connsiteY1" fmla="*/ 0 h 1509058"/>
                <a:gd name="connsiteX2" fmla="*/ 991409 w 1487113"/>
                <a:gd name="connsiteY2" fmla="*/ 0 h 1509058"/>
                <a:gd name="connsiteX3" fmla="*/ 1487113 w 1487113"/>
                <a:gd name="connsiteY3" fmla="*/ 0 h 1509058"/>
                <a:gd name="connsiteX4" fmla="*/ 1487113 w 1487113"/>
                <a:gd name="connsiteY4" fmla="*/ 518110 h 1509058"/>
                <a:gd name="connsiteX5" fmla="*/ 1487113 w 1487113"/>
                <a:gd name="connsiteY5" fmla="*/ 1051310 h 1509058"/>
                <a:gd name="connsiteX6" fmla="*/ 1487113 w 1487113"/>
                <a:gd name="connsiteY6" fmla="*/ 1509058 h 1509058"/>
                <a:gd name="connsiteX7" fmla="*/ 1036022 w 1487113"/>
                <a:gd name="connsiteY7" fmla="*/ 1509058 h 1509058"/>
                <a:gd name="connsiteX8" fmla="*/ 510575 w 1487113"/>
                <a:gd name="connsiteY8" fmla="*/ 1509058 h 1509058"/>
                <a:gd name="connsiteX9" fmla="*/ 0 w 1487113"/>
                <a:gd name="connsiteY9" fmla="*/ 1509058 h 1509058"/>
                <a:gd name="connsiteX10" fmla="*/ 0 w 1487113"/>
                <a:gd name="connsiteY10" fmla="*/ 975858 h 1509058"/>
                <a:gd name="connsiteX11" fmla="*/ 0 w 1487113"/>
                <a:gd name="connsiteY11" fmla="*/ 457748 h 1509058"/>
                <a:gd name="connsiteX12" fmla="*/ 0 w 1487113"/>
                <a:gd name="connsiteY12" fmla="*/ 0 h 150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113" h="1509058" extrusionOk="0">
                  <a:moveTo>
                    <a:pt x="0" y="0"/>
                  </a:moveTo>
                  <a:cubicBezTo>
                    <a:pt x="153548" y="-19879"/>
                    <a:pt x="378617" y="37872"/>
                    <a:pt x="495704" y="0"/>
                  </a:cubicBezTo>
                  <a:cubicBezTo>
                    <a:pt x="612791" y="-37872"/>
                    <a:pt x="862057" y="41556"/>
                    <a:pt x="991409" y="0"/>
                  </a:cubicBezTo>
                  <a:cubicBezTo>
                    <a:pt x="1120762" y="-41556"/>
                    <a:pt x="1345888" y="23825"/>
                    <a:pt x="1487113" y="0"/>
                  </a:cubicBezTo>
                  <a:cubicBezTo>
                    <a:pt x="1526725" y="125760"/>
                    <a:pt x="1466607" y="365162"/>
                    <a:pt x="1487113" y="518110"/>
                  </a:cubicBezTo>
                  <a:cubicBezTo>
                    <a:pt x="1507619" y="671058"/>
                    <a:pt x="1479885" y="902365"/>
                    <a:pt x="1487113" y="1051310"/>
                  </a:cubicBezTo>
                  <a:cubicBezTo>
                    <a:pt x="1494341" y="1200255"/>
                    <a:pt x="1463037" y="1299704"/>
                    <a:pt x="1487113" y="1509058"/>
                  </a:cubicBezTo>
                  <a:cubicBezTo>
                    <a:pt x="1328135" y="1536275"/>
                    <a:pt x="1178163" y="1455850"/>
                    <a:pt x="1036022" y="1509058"/>
                  </a:cubicBezTo>
                  <a:cubicBezTo>
                    <a:pt x="893881" y="1562266"/>
                    <a:pt x="631529" y="1476661"/>
                    <a:pt x="510575" y="1509058"/>
                  </a:cubicBezTo>
                  <a:cubicBezTo>
                    <a:pt x="389621" y="1541455"/>
                    <a:pt x="214743" y="1493314"/>
                    <a:pt x="0" y="1509058"/>
                  </a:cubicBezTo>
                  <a:cubicBezTo>
                    <a:pt x="-40396" y="1277381"/>
                    <a:pt x="29959" y="1165403"/>
                    <a:pt x="0" y="975858"/>
                  </a:cubicBezTo>
                  <a:cubicBezTo>
                    <a:pt x="-29959" y="786313"/>
                    <a:pt x="40066" y="638700"/>
                    <a:pt x="0" y="457748"/>
                  </a:cubicBezTo>
                  <a:cubicBezTo>
                    <a:pt x="-40066" y="276796"/>
                    <a:pt x="37820" y="213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3129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437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Кира-скрап - клипарт и рамки на прозрачном фоне">
            <a:extLst>
              <a:ext uri="{FF2B5EF4-FFF2-40B4-BE49-F238E27FC236}">
                <a16:creationId xmlns:a16="http://schemas.microsoft.com/office/drawing/2014/main" id="{CDDD0066-5C1C-4CA3-87AE-E75665E6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5124">
            <a:off x="7194666" y="2005409"/>
            <a:ext cx="967360" cy="117556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65B391-1047-4F2D-A33E-4D0795122C9F}"/>
              </a:ext>
            </a:extLst>
          </p:cNvPr>
          <p:cNvSpPr/>
          <p:nvPr/>
        </p:nvSpPr>
        <p:spPr>
          <a:xfrm>
            <a:off x="363314" y="4402258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Фетр с рисунком &quot;Фоны - Эпоха динозавров-3&quot;">
            <a:extLst>
              <a:ext uri="{FF2B5EF4-FFF2-40B4-BE49-F238E27FC236}">
                <a16:creationId xmlns:a16="http://schemas.microsoft.com/office/drawing/2014/main" id="{B7B94F06-B3EE-4A79-904C-F200724A6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63616" b="19937"/>
          <a:stretch/>
        </p:blipFill>
        <p:spPr bwMode="auto">
          <a:xfrm>
            <a:off x="561351" y="4549923"/>
            <a:ext cx="1429349" cy="1525809"/>
          </a:xfrm>
          <a:custGeom>
            <a:avLst/>
            <a:gdLst>
              <a:gd name="connsiteX0" fmla="*/ 0 w 3119042"/>
              <a:gd name="connsiteY0" fmla="*/ 0 h 3707714"/>
              <a:gd name="connsiteX1" fmla="*/ 623808 w 3119042"/>
              <a:gd name="connsiteY1" fmla="*/ 0 h 3707714"/>
              <a:gd name="connsiteX2" fmla="*/ 1247617 w 3119042"/>
              <a:gd name="connsiteY2" fmla="*/ 0 h 3707714"/>
              <a:gd name="connsiteX3" fmla="*/ 1933806 w 3119042"/>
              <a:gd name="connsiteY3" fmla="*/ 0 h 3707714"/>
              <a:gd name="connsiteX4" fmla="*/ 2464043 w 3119042"/>
              <a:gd name="connsiteY4" fmla="*/ 0 h 3707714"/>
              <a:gd name="connsiteX5" fmla="*/ 3119042 w 3119042"/>
              <a:gd name="connsiteY5" fmla="*/ 0 h 3707714"/>
              <a:gd name="connsiteX6" fmla="*/ 3119042 w 3119042"/>
              <a:gd name="connsiteY6" fmla="*/ 655029 h 3707714"/>
              <a:gd name="connsiteX7" fmla="*/ 3119042 w 3119042"/>
              <a:gd name="connsiteY7" fmla="*/ 1161750 h 3707714"/>
              <a:gd name="connsiteX8" fmla="*/ 3119042 w 3119042"/>
              <a:gd name="connsiteY8" fmla="*/ 1668471 h 3707714"/>
              <a:gd name="connsiteX9" fmla="*/ 3119042 w 3119042"/>
              <a:gd name="connsiteY9" fmla="*/ 2323501 h 3707714"/>
              <a:gd name="connsiteX10" fmla="*/ 3119042 w 3119042"/>
              <a:gd name="connsiteY10" fmla="*/ 2978530 h 3707714"/>
              <a:gd name="connsiteX11" fmla="*/ 3119042 w 3119042"/>
              <a:gd name="connsiteY11" fmla="*/ 3707714 h 3707714"/>
              <a:gd name="connsiteX12" fmla="*/ 2495234 w 3119042"/>
              <a:gd name="connsiteY12" fmla="*/ 3707714 h 3707714"/>
              <a:gd name="connsiteX13" fmla="*/ 1840235 w 3119042"/>
              <a:gd name="connsiteY13" fmla="*/ 3707714 h 3707714"/>
              <a:gd name="connsiteX14" fmla="*/ 1247617 w 3119042"/>
              <a:gd name="connsiteY14" fmla="*/ 3707714 h 3707714"/>
              <a:gd name="connsiteX15" fmla="*/ 717380 w 3119042"/>
              <a:gd name="connsiteY15" fmla="*/ 3707714 h 3707714"/>
              <a:gd name="connsiteX16" fmla="*/ 0 w 3119042"/>
              <a:gd name="connsiteY16" fmla="*/ 3707714 h 3707714"/>
              <a:gd name="connsiteX17" fmla="*/ 0 w 3119042"/>
              <a:gd name="connsiteY17" fmla="*/ 3015607 h 3707714"/>
              <a:gd name="connsiteX18" fmla="*/ 0 w 3119042"/>
              <a:gd name="connsiteY18" fmla="*/ 2471809 h 3707714"/>
              <a:gd name="connsiteX19" fmla="*/ 0 w 3119042"/>
              <a:gd name="connsiteY19" fmla="*/ 1928011 h 3707714"/>
              <a:gd name="connsiteX20" fmla="*/ 0 w 3119042"/>
              <a:gd name="connsiteY20" fmla="*/ 1272982 h 3707714"/>
              <a:gd name="connsiteX21" fmla="*/ 0 w 3119042"/>
              <a:gd name="connsiteY21" fmla="*/ 692107 h 3707714"/>
              <a:gd name="connsiteX22" fmla="*/ 0 w 3119042"/>
              <a:gd name="connsiteY22" fmla="*/ 0 h 370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19042" h="3707714" extrusionOk="0">
                <a:moveTo>
                  <a:pt x="0" y="0"/>
                </a:moveTo>
                <a:cubicBezTo>
                  <a:pt x="291576" y="-22957"/>
                  <a:pt x="351207" y="-22099"/>
                  <a:pt x="623808" y="0"/>
                </a:cubicBezTo>
                <a:cubicBezTo>
                  <a:pt x="896409" y="22099"/>
                  <a:pt x="1005207" y="9884"/>
                  <a:pt x="1247617" y="0"/>
                </a:cubicBezTo>
                <a:cubicBezTo>
                  <a:pt x="1490027" y="-9884"/>
                  <a:pt x="1765398" y="-5951"/>
                  <a:pt x="1933806" y="0"/>
                </a:cubicBezTo>
                <a:cubicBezTo>
                  <a:pt x="2102214" y="5951"/>
                  <a:pt x="2275167" y="7983"/>
                  <a:pt x="2464043" y="0"/>
                </a:cubicBezTo>
                <a:cubicBezTo>
                  <a:pt x="2652919" y="-7983"/>
                  <a:pt x="2861912" y="21914"/>
                  <a:pt x="3119042" y="0"/>
                </a:cubicBezTo>
                <a:cubicBezTo>
                  <a:pt x="3116607" y="255456"/>
                  <a:pt x="3146066" y="410555"/>
                  <a:pt x="3119042" y="655029"/>
                </a:cubicBezTo>
                <a:cubicBezTo>
                  <a:pt x="3092018" y="899503"/>
                  <a:pt x="3119626" y="967031"/>
                  <a:pt x="3119042" y="1161750"/>
                </a:cubicBezTo>
                <a:cubicBezTo>
                  <a:pt x="3118458" y="1356469"/>
                  <a:pt x="3121445" y="1466993"/>
                  <a:pt x="3119042" y="1668471"/>
                </a:cubicBezTo>
                <a:cubicBezTo>
                  <a:pt x="3116639" y="1869949"/>
                  <a:pt x="3125836" y="2141045"/>
                  <a:pt x="3119042" y="2323501"/>
                </a:cubicBezTo>
                <a:cubicBezTo>
                  <a:pt x="3112249" y="2505957"/>
                  <a:pt x="3132159" y="2787402"/>
                  <a:pt x="3119042" y="2978530"/>
                </a:cubicBezTo>
                <a:cubicBezTo>
                  <a:pt x="3105925" y="3169658"/>
                  <a:pt x="3147639" y="3374015"/>
                  <a:pt x="3119042" y="3707714"/>
                </a:cubicBezTo>
                <a:cubicBezTo>
                  <a:pt x="2879284" y="3705907"/>
                  <a:pt x="2781412" y="3735882"/>
                  <a:pt x="2495234" y="3707714"/>
                </a:cubicBezTo>
                <a:cubicBezTo>
                  <a:pt x="2209056" y="3679546"/>
                  <a:pt x="2092437" y="3718351"/>
                  <a:pt x="1840235" y="3707714"/>
                </a:cubicBezTo>
                <a:cubicBezTo>
                  <a:pt x="1588033" y="3697077"/>
                  <a:pt x="1453727" y="3730372"/>
                  <a:pt x="1247617" y="3707714"/>
                </a:cubicBezTo>
                <a:cubicBezTo>
                  <a:pt x="1041507" y="3685056"/>
                  <a:pt x="882556" y="3730537"/>
                  <a:pt x="717380" y="3707714"/>
                </a:cubicBezTo>
                <a:cubicBezTo>
                  <a:pt x="552204" y="3684891"/>
                  <a:pt x="173344" y="3689988"/>
                  <a:pt x="0" y="3707714"/>
                </a:cubicBezTo>
                <a:cubicBezTo>
                  <a:pt x="699" y="3503862"/>
                  <a:pt x="-26630" y="3319811"/>
                  <a:pt x="0" y="3015607"/>
                </a:cubicBezTo>
                <a:cubicBezTo>
                  <a:pt x="26630" y="2711403"/>
                  <a:pt x="-16727" y="2635416"/>
                  <a:pt x="0" y="2471809"/>
                </a:cubicBezTo>
                <a:cubicBezTo>
                  <a:pt x="16727" y="2308202"/>
                  <a:pt x="-4172" y="2166916"/>
                  <a:pt x="0" y="1928011"/>
                </a:cubicBezTo>
                <a:cubicBezTo>
                  <a:pt x="4172" y="1689106"/>
                  <a:pt x="30795" y="1529144"/>
                  <a:pt x="0" y="1272982"/>
                </a:cubicBezTo>
                <a:cubicBezTo>
                  <a:pt x="-30795" y="1016820"/>
                  <a:pt x="9316" y="838687"/>
                  <a:pt x="0" y="692107"/>
                </a:cubicBezTo>
                <a:cubicBezTo>
                  <a:pt x="-9316" y="545528"/>
                  <a:pt x="24338" y="23613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9237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88EA80-A073-4137-8FC9-EEF3EB6B05AC}"/>
              </a:ext>
            </a:extLst>
          </p:cNvPr>
          <p:cNvGrpSpPr/>
          <p:nvPr/>
        </p:nvGrpSpPr>
        <p:grpSpPr>
          <a:xfrm rot="203453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F2448DB-878E-4751-9EEA-F028999264A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A94F278-90FD-4D58-A853-2A37EF47E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Кира-скрап - клипарт и рамки на прозрачном фоне">
              <a:extLst>
                <a:ext uri="{FF2B5EF4-FFF2-40B4-BE49-F238E27FC236}">
                  <a16:creationId xmlns:a16="http://schemas.microsoft.com/office/drawing/2014/main" id="{51192037-FCE5-4313-BFC4-B24A95AA1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 t="9330" r="6980" b="16572"/>
            <a:stretch/>
          </p:blipFill>
          <p:spPr bwMode="auto">
            <a:xfrm>
              <a:off x="532941" y="483224"/>
              <a:ext cx="1512690" cy="1512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341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427D6FD-F0A0-45FA-859D-0EF7B0CF2D75}"/>
              </a:ext>
            </a:extLst>
          </p:cNvPr>
          <p:cNvGrpSpPr/>
          <p:nvPr/>
        </p:nvGrpSpPr>
        <p:grpSpPr>
          <a:xfrm>
            <a:off x="1440000" y="1440000"/>
            <a:ext cx="2700000" cy="2700000"/>
            <a:chOff x="1440000" y="1440000"/>
            <a:chExt cx="2700000" cy="2700000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DC4C88D-7400-4DE5-A55A-23F861CB4A79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E43A3CC0-D402-43DA-9F10-5A7CC8A998B3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F0292EE-D0BB-407E-9F71-A32D93C0EDFD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08246B61-632B-4A15-B76F-0236CC631ED7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95D9B8DB-1397-4171-B667-E33E4152AD6B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467774C4-89A1-4C80-A393-EC8CCB1600A7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4A678D88-E54E-4C89-9507-BC535EE82E2E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E797CFE-4CD9-4436-A974-BCF16673B25A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D153186A-B638-4998-B5B5-9DC7A23229A9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05B7C64B-1DB7-4412-8B01-4BFA9BBE236C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7DF349D3-5953-4939-B8F7-EF3F74B4F5C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A29D2C1-B601-4392-9E27-09CFFA5E83D9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F76021DA-4895-4B34-A8F8-E5D46CE4ADAB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694C6F6-84CA-408C-835D-739A590DECBF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BEDC07C-63EF-4426-95F9-60B8E7F62CF8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B848810-B4B5-433A-81E8-FC7793707024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76C89F1-78CF-4272-BE2E-616CBB7D866F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D4B2526-E41B-4FE0-8765-323B48F0D9AB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FEAD5AE-630F-49C3-80C8-579FDD595AB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5EFD0D9D-3124-4B5F-923D-45AB742AA7F8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7F04088-741F-404B-8864-8DB998CFBFCE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2D474EB-E5E4-4F58-BDEA-A66F15E0CD6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8732199-ACEA-46FF-8539-79DD3CEEB13D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0ED290B-9F51-4326-875A-90124E73CFE4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190A1F-BEDD-4789-A9E2-7B926803B720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42174161-F621-45C1-BE6E-E41A7ACEDA08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0C257CC5-28D3-4DC6-809F-2001F731DD8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E31B179-7C73-4780-AEDB-6CFAF24E9ABA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36D4337-D9FB-4E38-9070-9741F3AC0F9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A281987-4EC1-4A0B-BAA1-ED65969669B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FDCDF13-2636-4AAE-A0AD-34600847F85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A807734-667A-45D4-AF34-0ECEDAF3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601EDD-01B1-46B7-ABF4-78CAF822D7B5}"/>
              </a:ext>
            </a:extLst>
          </p:cNvPr>
          <p:cNvGrpSpPr/>
          <p:nvPr/>
        </p:nvGrpSpPr>
        <p:grpSpPr>
          <a:xfrm>
            <a:off x="9051223" y="450000"/>
            <a:ext cx="2700000" cy="2700000"/>
            <a:chOff x="1440000" y="1440000"/>
            <a:chExt cx="2700000" cy="2700000"/>
          </a:xfrm>
        </p:grpSpPr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8143A10E-839C-4B43-B165-F26859B6A728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A60F60B7-D179-4E8A-ABA3-1F108285BE26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81" name="Прямоугольник 80">
                  <a:extLst>
                    <a:ext uri="{FF2B5EF4-FFF2-40B4-BE49-F238E27FC236}">
                      <a16:creationId xmlns:a16="http://schemas.microsoft.com/office/drawing/2014/main" id="{BB9ECAFF-BC1C-43EE-B170-62514CB47C38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912C3DE7-0459-4FAC-8A5F-F17BD219ED10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14F0455A-173F-4ACF-834B-61FB19003AD6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4" name="Прямоугольник 83">
                  <a:extLst>
                    <a:ext uri="{FF2B5EF4-FFF2-40B4-BE49-F238E27FC236}">
                      <a16:creationId xmlns:a16="http://schemas.microsoft.com/office/drawing/2014/main" id="{7393C350-5833-4A3F-8FB0-9296885CC0F8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43CE5D74-C383-4C71-939D-E4147A5DFC92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25D72FED-8255-4BDD-A665-644A355EAB00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1617147C-AA27-44F4-9855-F88C486F7836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2C824FC5-EB0E-405B-A476-DD6C82084F8D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F8797AC4-9A40-4310-9757-1648F007ED6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F358232C-E47F-49CD-A748-F5FB1663591F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090CF4FB-47F3-45C1-8159-356407E15A36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F5280782-6B7B-41DE-9F10-26C2D293177C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62E1758D-D781-45EC-8C55-77B390FDC67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24CAE23E-5382-4DE4-AD76-B0746244FB5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5E02A43-9BA9-42FF-A8BD-738FC7E7B7C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ED2A5806-6B34-4ECD-AD8E-D25B90F4E45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9DF02C70-8F23-4CEF-8E73-7E5C94EC0362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7AE94F9-8C4A-4DDB-A902-58BC5DAEB6F3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F636391-F851-49B3-88B7-3B17D6B68040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7631658B-F4DB-4B63-9C5C-3BE00E8E5CE7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CD5A360-4500-4288-89CB-32D81F5301A0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791952D3-F293-4B7C-9401-6C07D6CEABC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4B06A5-4F70-4923-BAB1-50CDC48DC08D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5A964208-CCF2-40A2-B96E-AFAE3B4E05D4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FDD558CA-2DA8-42E2-9A55-36B074BFD379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38CC369A-6088-4A74-B25D-CE1A6E9A86AB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09A121B-1BB5-4877-BE60-F96120EC7D29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80E31253-011B-43AB-AB8A-94406C61767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482F7D9-AEF2-44B6-80C6-6D05E93C360E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7" name="Знак умножения 56">
              <a:extLst>
                <a:ext uri="{FF2B5EF4-FFF2-40B4-BE49-F238E27FC236}">
                  <a16:creationId xmlns:a16="http://schemas.microsoft.com/office/drawing/2014/main" id="{2CBFBC43-6002-4AAC-87E9-A110999EEFE4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3EF33B61-3253-4EF7-BB22-DC5ED3DB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61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Кира-скрап - клипарт и рамки на прозрачном фоне">
            <a:extLst>
              <a:ext uri="{FF2B5EF4-FFF2-40B4-BE49-F238E27FC236}">
                <a16:creationId xmlns:a16="http://schemas.microsoft.com/office/drawing/2014/main" id="{CDDD0066-5C1C-4CA3-87AE-E75665E6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5124">
            <a:off x="7194666" y="2005409"/>
            <a:ext cx="967360" cy="117556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65B391-1047-4F2D-A33E-4D0795122C9F}"/>
              </a:ext>
            </a:extLst>
          </p:cNvPr>
          <p:cNvSpPr/>
          <p:nvPr/>
        </p:nvSpPr>
        <p:spPr>
          <a:xfrm>
            <a:off x="363314" y="4402258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6" descr="Фетр с рисунком &quot;Фоны - Эпоха динозавров-3&quot;">
            <a:extLst>
              <a:ext uri="{FF2B5EF4-FFF2-40B4-BE49-F238E27FC236}">
                <a16:creationId xmlns:a16="http://schemas.microsoft.com/office/drawing/2014/main" id="{B7B94F06-B3EE-4A79-904C-F200724A6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63616" b="19937"/>
          <a:stretch/>
        </p:blipFill>
        <p:spPr bwMode="auto">
          <a:xfrm>
            <a:off x="561351" y="4549923"/>
            <a:ext cx="1429349" cy="1525809"/>
          </a:xfrm>
          <a:custGeom>
            <a:avLst/>
            <a:gdLst>
              <a:gd name="connsiteX0" fmla="*/ 0 w 3119042"/>
              <a:gd name="connsiteY0" fmla="*/ 0 h 3707714"/>
              <a:gd name="connsiteX1" fmla="*/ 623808 w 3119042"/>
              <a:gd name="connsiteY1" fmla="*/ 0 h 3707714"/>
              <a:gd name="connsiteX2" fmla="*/ 1247617 w 3119042"/>
              <a:gd name="connsiteY2" fmla="*/ 0 h 3707714"/>
              <a:gd name="connsiteX3" fmla="*/ 1933806 w 3119042"/>
              <a:gd name="connsiteY3" fmla="*/ 0 h 3707714"/>
              <a:gd name="connsiteX4" fmla="*/ 2464043 w 3119042"/>
              <a:gd name="connsiteY4" fmla="*/ 0 h 3707714"/>
              <a:gd name="connsiteX5" fmla="*/ 3119042 w 3119042"/>
              <a:gd name="connsiteY5" fmla="*/ 0 h 3707714"/>
              <a:gd name="connsiteX6" fmla="*/ 3119042 w 3119042"/>
              <a:gd name="connsiteY6" fmla="*/ 655029 h 3707714"/>
              <a:gd name="connsiteX7" fmla="*/ 3119042 w 3119042"/>
              <a:gd name="connsiteY7" fmla="*/ 1161750 h 3707714"/>
              <a:gd name="connsiteX8" fmla="*/ 3119042 w 3119042"/>
              <a:gd name="connsiteY8" fmla="*/ 1668471 h 3707714"/>
              <a:gd name="connsiteX9" fmla="*/ 3119042 w 3119042"/>
              <a:gd name="connsiteY9" fmla="*/ 2323501 h 3707714"/>
              <a:gd name="connsiteX10" fmla="*/ 3119042 w 3119042"/>
              <a:gd name="connsiteY10" fmla="*/ 2978530 h 3707714"/>
              <a:gd name="connsiteX11" fmla="*/ 3119042 w 3119042"/>
              <a:gd name="connsiteY11" fmla="*/ 3707714 h 3707714"/>
              <a:gd name="connsiteX12" fmla="*/ 2495234 w 3119042"/>
              <a:gd name="connsiteY12" fmla="*/ 3707714 h 3707714"/>
              <a:gd name="connsiteX13" fmla="*/ 1840235 w 3119042"/>
              <a:gd name="connsiteY13" fmla="*/ 3707714 h 3707714"/>
              <a:gd name="connsiteX14" fmla="*/ 1247617 w 3119042"/>
              <a:gd name="connsiteY14" fmla="*/ 3707714 h 3707714"/>
              <a:gd name="connsiteX15" fmla="*/ 717380 w 3119042"/>
              <a:gd name="connsiteY15" fmla="*/ 3707714 h 3707714"/>
              <a:gd name="connsiteX16" fmla="*/ 0 w 3119042"/>
              <a:gd name="connsiteY16" fmla="*/ 3707714 h 3707714"/>
              <a:gd name="connsiteX17" fmla="*/ 0 w 3119042"/>
              <a:gd name="connsiteY17" fmla="*/ 3015607 h 3707714"/>
              <a:gd name="connsiteX18" fmla="*/ 0 w 3119042"/>
              <a:gd name="connsiteY18" fmla="*/ 2471809 h 3707714"/>
              <a:gd name="connsiteX19" fmla="*/ 0 w 3119042"/>
              <a:gd name="connsiteY19" fmla="*/ 1928011 h 3707714"/>
              <a:gd name="connsiteX20" fmla="*/ 0 w 3119042"/>
              <a:gd name="connsiteY20" fmla="*/ 1272982 h 3707714"/>
              <a:gd name="connsiteX21" fmla="*/ 0 w 3119042"/>
              <a:gd name="connsiteY21" fmla="*/ 692107 h 3707714"/>
              <a:gd name="connsiteX22" fmla="*/ 0 w 3119042"/>
              <a:gd name="connsiteY22" fmla="*/ 0 h 370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19042" h="3707714" extrusionOk="0">
                <a:moveTo>
                  <a:pt x="0" y="0"/>
                </a:moveTo>
                <a:cubicBezTo>
                  <a:pt x="291576" y="-22957"/>
                  <a:pt x="351207" y="-22099"/>
                  <a:pt x="623808" y="0"/>
                </a:cubicBezTo>
                <a:cubicBezTo>
                  <a:pt x="896409" y="22099"/>
                  <a:pt x="1005207" y="9884"/>
                  <a:pt x="1247617" y="0"/>
                </a:cubicBezTo>
                <a:cubicBezTo>
                  <a:pt x="1490027" y="-9884"/>
                  <a:pt x="1765398" y="-5951"/>
                  <a:pt x="1933806" y="0"/>
                </a:cubicBezTo>
                <a:cubicBezTo>
                  <a:pt x="2102214" y="5951"/>
                  <a:pt x="2275167" y="7983"/>
                  <a:pt x="2464043" y="0"/>
                </a:cubicBezTo>
                <a:cubicBezTo>
                  <a:pt x="2652919" y="-7983"/>
                  <a:pt x="2861912" y="21914"/>
                  <a:pt x="3119042" y="0"/>
                </a:cubicBezTo>
                <a:cubicBezTo>
                  <a:pt x="3116607" y="255456"/>
                  <a:pt x="3146066" y="410555"/>
                  <a:pt x="3119042" y="655029"/>
                </a:cubicBezTo>
                <a:cubicBezTo>
                  <a:pt x="3092018" y="899503"/>
                  <a:pt x="3119626" y="967031"/>
                  <a:pt x="3119042" y="1161750"/>
                </a:cubicBezTo>
                <a:cubicBezTo>
                  <a:pt x="3118458" y="1356469"/>
                  <a:pt x="3121445" y="1466993"/>
                  <a:pt x="3119042" y="1668471"/>
                </a:cubicBezTo>
                <a:cubicBezTo>
                  <a:pt x="3116639" y="1869949"/>
                  <a:pt x="3125836" y="2141045"/>
                  <a:pt x="3119042" y="2323501"/>
                </a:cubicBezTo>
                <a:cubicBezTo>
                  <a:pt x="3112249" y="2505957"/>
                  <a:pt x="3132159" y="2787402"/>
                  <a:pt x="3119042" y="2978530"/>
                </a:cubicBezTo>
                <a:cubicBezTo>
                  <a:pt x="3105925" y="3169658"/>
                  <a:pt x="3147639" y="3374015"/>
                  <a:pt x="3119042" y="3707714"/>
                </a:cubicBezTo>
                <a:cubicBezTo>
                  <a:pt x="2879284" y="3705907"/>
                  <a:pt x="2781412" y="3735882"/>
                  <a:pt x="2495234" y="3707714"/>
                </a:cubicBezTo>
                <a:cubicBezTo>
                  <a:pt x="2209056" y="3679546"/>
                  <a:pt x="2092437" y="3718351"/>
                  <a:pt x="1840235" y="3707714"/>
                </a:cubicBezTo>
                <a:cubicBezTo>
                  <a:pt x="1588033" y="3697077"/>
                  <a:pt x="1453727" y="3730372"/>
                  <a:pt x="1247617" y="3707714"/>
                </a:cubicBezTo>
                <a:cubicBezTo>
                  <a:pt x="1041507" y="3685056"/>
                  <a:pt x="882556" y="3730537"/>
                  <a:pt x="717380" y="3707714"/>
                </a:cubicBezTo>
                <a:cubicBezTo>
                  <a:pt x="552204" y="3684891"/>
                  <a:pt x="173344" y="3689988"/>
                  <a:pt x="0" y="3707714"/>
                </a:cubicBezTo>
                <a:cubicBezTo>
                  <a:pt x="699" y="3503862"/>
                  <a:pt x="-26630" y="3319811"/>
                  <a:pt x="0" y="3015607"/>
                </a:cubicBezTo>
                <a:cubicBezTo>
                  <a:pt x="26630" y="2711403"/>
                  <a:pt x="-16727" y="2635416"/>
                  <a:pt x="0" y="2471809"/>
                </a:cubicBezTo>
                <a:cubicBezTo>
                  <a:pt x="16727" y="2308202"/>
                  <a:pt x="-4172" y="2166916"/>
                  <a:pt x="0" y="1928011"/>
                </a:cubicBezTo>
                <a:cubicBezTo>
                  <a:pt x="4172" y="1689106"/>
                  <a:pt x="30795" y="1529144"/>
                  <a:pt x="0" y="1272982"/>
                </a:cubicBezTo>
                <a:cubicBezTo>
                  <a:pt x="-30795" y="1016820"/>
                  <a:pt x="9316" y="838687"/>
                  <a:pt x="0" y="692107"/>
                </a:cubicBezTo>
                <a:cubicBezTo>
                  <a:pt x="-9316" y="545528"/>
                  <a:pt x="24338" y="23613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9237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88EA80-A073-4137-8FC9-EEF3EB6B05AC}"/>
              </a:ext>
            </a:extLst>
          </p:cNvPr>
          <p:cNvGrpSpPr/>
          <p:nvPr/>
        </p:nvGrpSpPr>
        <p:grpSpPr>
          <a:xfrm rot="203453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F2448DB-878E-4751-9EEA-F028999264A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A94F278-90FD-4D58-A853-2A37EF47EE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Кира-скрап - клипарт и рамки на прозрачном фоне">
              <a:extLst>
                <a:ext uri="{FF2B5EF4-FFF2-40B4-BE49-F238E27FC236}">
                  <a16:creationId xmlns:a16="http://schemas.microsoft.com/office/drawing/2014/main" id="{51192037-FCE5-4313-BFC4-B24A95AA1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 t="9330" r="6980" b="16572"/>
            <a:stretch/>
          </p:blipFill>
          <p:spPr bwMode="auto">
            <a:xfrm>
              <a:off x="532941" y="483224"/>
              <a:ext cx="1512690" cy="1512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170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Мультяшные Динозаврики. ) клипарт ПНГ.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14CEE255-46B6-4B7C-89AD-6CEAC8B7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784"/>
            <a:ext cx="2904023" cy="23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87C0DA-A909-4CB5-A19A-F6A13E295B1E}"/>
              </a:ext>
            </a:extLst>
          </p:cNvPr>
          <p:cNvGrpSpPr/>
          <p:nvPr/>
        </p:nvGrpSpPr>
        <p:grpSpPr>
          <a:xfrm rot="21305124">
            <a:off x="10032000" y="229983"/>
            <a:ext cx="1800000" cy="2097741"/>
            <a:chOff x="503072" y="513544"/>
            <a:chExt cx="1800000" cy="209774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562FE3B-4788-475A-8223-F03B6BDAD5CE}"/>
                </a:ext>
              </a:extLst>
            </p:cNvPr>
            <p:cNvSpPr/>
            <p:nvPr/>
          </p:nvSpPr>
          <p:spPr>
            <a:xfrm>
              <a:off x="503072" y="513544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4BF78CE-C100-43A8-8110-A6C7ADF3DBDC}"/>
                </a:ext>
              </a:extLst>
            </p:cNvPr>
            <p:cNvGrpSpPr/>
            <p:nvPr/>
          </p:nvGrpSpPr>
          <p:grpSpPr>
            <a:xfrm>
              <a:off x="701109" y="661209"/>
              <a:ext cx="1429349" cy="1525809"/>
              <a:chOff x="350021" y="1575143"/>
              <a:chExt cx="3119042" cy="3707714"/>
            </a:xfrm>
          </p:grpSpPr>
          <p:pic>
            <p:nvPicPr>
              <p:cNvPr id="5126" name="Picture 6" descr="Фетр с рисунком &quot;Фоны - Эпоха динозавров-3&quot;">
                <a:extLst>
                  <a:ext uri="{FF2B5EF4-FFF2-40B4-BE49-F238E27FC236}">
                    <a16:creationId xmlns:a16="http://schemas.microsoft.com/office/drawing/2014/main" id="{01B87B7F-E673-4607-9A03-6D8973889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54" r="63616" b="19937"/>
              <a:stretch/>
            </p:blipFill>
            <p:spPr bwMode="auto">
              <a:xfrm>
                <a:off x="350021" y="1575143"/>
                <a:ext cx="3119042" cy="3707714"/>
              </a:xfrm>
              <a:custGeom>
                <a:avLst/>
                <a:gdLst>
                  <a:gd name="connsiteX0" fmla="*/ 0 w 3119042"/>
                  <a:gd name="connsiteY0" fmla="*/ 0 h 3707714"/>
                  <a:gd name="connsiteX1" fmla="*/ 623808 w 3119042"/>
                  <a:gd name="connsiteY1" fmla="*/ 0 h 3707714"/>
                  <a:gd name="connsiteX2" fmla="*/ 1247617 w 3119042"/>
                  <a:gd name="connsiteY2" fmla="*/ 0 h 3707714"/>
                  <a:gd name="connsiteX3" fmla="*/ 1933806 w 3119042"/>
                  <a:gd name="connsiteY3" fmla="*/ 0 h 3707714"/>
                  <a:gd name="connsiteX4" fmla="*/ 2464043 w 3119042"/>
                  <a:gd name="connsiteY4" fmla="*/ 0 h 3707714"/>
                  <a:gd name="connsiteX5" fmla="*/ 3119042 w 3119042"/>
                  <a:gd name="connsiteY5" fmla="*/ 0 h 3707714"/>
                  <a:gd name="connsiteX6" fmla="*/ 3119042 w 3119042"/>
                  <a:gd name="connsiteY6" fmla="*/ 655029 h 3707714"/>
                  <a:gd name="connsiteX7" fmla="*/ 3119042 w 3119042"/>
                  <a:gd name="connsiteY7" fmla="*/ 1161750 h 3707714"/>
                  <a:gd name="connsiteX8" fmla="*/ 3119042 w 3119042"/>
                  <a:gd name="connsiteY8" fmla="*/ 1668471 h 3707714"/>
                  <a:gd name="connsiteX9" fmla="*/ 3119042 w 3119042"/>
                  <a:gd name="connsiteY9" fmla="*/ 2323501 h 3707714"/>
                  <a:gd name="connsiteX10" fmla="*/ 3119042 w 3119042"/>
                  <a:gd name="connsiteY10" fmla="*/ 2978530 h 3707714"/>
                  <a:gd name="connsiteX11" fmla="*/ 3119042 w 3119042"/>
                  <a:gd name="connsiteY11" fmla="*/ 3707714 h 3707714"/>
                  <a:gd name="connsiteX12" fmla="*/ 2495234 w 3119042"/>
                  <a:gd name="connsiteY12" fmla="*/ 3707714 h 3707714"/>
                  <a:gd name="connsiteX13" fmla="*/ 1840235 w 3119042"/>
                  <a:gd name="connsiteY13" fmla="*/ 3707714 h 3707714"/>
                  <a:gd name="connsiteX14" fmla="*/ 1247617 w 3119042"/>
                  <a:gd name="connsiteY14" fmla="*/ 3707714 h 3707714"/>
                  <a:gd name="connsiteX15" fmla="*/ 717380 w 3119042"/>
                  <a:gd name="connsiteY15" fmla="*/ 3707714 h 3707714"/>
                  <a:gd name="connsiteX16" fmla="*/ 0 w 3119042"/>
                  <a:gd name="connsiteY16" fmla="*/ 3707714 h 3707714"/>
                  <a:gd name="connsiteX17" fmla="*/ 0 w 3119042"/>
                  <a:gd name="connsiteY17" fmla="*/ 3015607 h 3707714"/>
                  <a:gd name="connsiteX18" fmla="*/ 0 w 3119042"/>
                  <a:gd name="connsiteY18" fmla="*/ 2471809 h 3707714"/>
                  <a:gd name="connsiteX19" fmla="*/ 0 w 3119042"/>
                  <a:gd name="connsiteY19" fmla="*/ 1928011 h 3707714"/>
                  <a:gd name="connsiteX20" fmla="*/ 0 w 3119042"/>
                  <a:gd name="connsiteY20" fmla="*/ 1272982 h 3707714"/>
                  <a:gd name="connsiteX21" fmla="*/ 0 w 3119042"/>
                  <a:gd name="connsiteY21" fmla="*/ 692107 h 3707714"/>
                  <a:gd name="connsiteX22" fmla="*/ 0 w 3119042"/>
                  <a:gd name="connsiteY22" fmla="*/ 0 h 370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19042" h="3707714" extrusionOk="0">
                    <a:moveTo>
                      <a:pt x="0" y="0"/>
                    </a:moveTo>
                    <a:cubicBezTo>
                      <a:pt x="291576" y="-22957"/>
                      <a:pt x="351207" y="-22099"/>
                      <a:pt x="623808" y="0"/>
                    </a:cubicBezTo>
                    <a:cubicBezTo>
                      <a:pt x="896409" y="22099"/>
                      <a:pt x="1005207" y="9884"/>
                      <a:pt x="1247617" y="0"/>
                    </a:cubicBezTo>
                    <a:cubicBezTo>
                      <a:pt x="1490027" y="-9884"/>
                      <a:pt x="1765398" y="-5951"/>
                      <a:pt x="1933806" y="0"/>
                    </a:cubicBezTo>
                    <a:cubicBezTo>
                      <a:pt x="2102214" y="5951"/>
                      <a:pt x="2275167" y="7983"/>
                      <a:pt x="2464043" y="0"/>
                    </a:cubicBezTo>
                    <a:cubicBezTo>
                      <a:pt x="2652919" y="-7983"/>
                      <a:pt x="2861912" y="21914"/>
                      <a:pt x="3119042" y="0"/>
                    </a:cubicBezTo>
                    <a:cubicBezTo>
                      <a:pt x="3116607" y="255456"/>
                      <a:pt x="3146066" y="410555"/>
                      <a:pt x="3119042" y="655029"/>
                    </a:cubicBezTo>
                    <a:cubicBezTo>
                      <a:pt x="3092018" y="899503"/>
                      <a:pt x="3119626" y="967031"/>
                      <a:pt x="3119042" y="1161750"/>
                    </a:cubicBezTo>
                    <a:cubicBezTo>
                      <a:pt x="3118458" y="1356469"/>
                      <a:pt x="3121445" y="1466993"/>
                      <a:pt x="3119042" y="1668471"/>
                    </a:cubicBezTo>
                    <a:cubicBezTo>
                      <a:pt x="3116639" y="1869949"/>
                      <a:pt x="3125836" y="2141045"/>
                      <a:pt x="3119042" y="2323501"/>
                    </a:cubicBezTo>
                    <a:cubicBezTo>
                      <a:pt x="3112249" y="2505957"/>
                      <a:pt x="3132159" y="2787402"/>
                      <a:pt x="3119042" y="2978530"/>
                    </a:cubicBezTo>
                    <a:cubicBezTo>
                      <a:pt x="3105925" y="3169658"/>
                      <a:pt x="3147639" y="3374015"/>
                      <a:pt x="3119042" y="3707714"/>
                    </a:cubicBezTo>
                    <a:cubicBezTo>
                      <a:pt x="2879284" y="3705907"/>
                      <a:pt x="2781412" y="3735882"/>
                      <a:pt x="2495234" y="3707714"/>
                    </a:cubicBezTo>
                    <a:cubicBezTo>
                      <a:pt x="2209056" y="3679546"/>
                      <a:pt x="2092437" y="3718351"/>
                      <a:pt x="1840235" y="3707714"/>
                    </a:cubicBezTo>
                    <a:cubicBezTo>
                      <a:pt x="1588033" y="3697077"/>
                      <a:pt x="1453727" y="3730372"/>
                      <a:pt x="1247617" y="3707714"/>
                    </a:cubicBezTo>
                    <a:cubicBezTo>
                      <a:pt x="1041507" y="3685056"/>
                      <a:pt x="882556" y="3730537"/>
                      <a:pt x="717380" y="3707714"/>
                    </a:cubicBezTo>
                    <a:cubicBezTo>
                      <a:pt x="552204" y="3684891"/>
                      <a:pt x="173344" y="3689988"/>
                      <a:pt x="0" y="3707714"/>
                    </a:cubicBezTo>
                    <a:cubicBezTo>
                      <a:pt x="699" y="3503862"/>
                      <a:pt x="-26630" y="3319811"/>
                      <a:pt x="0" y="3015607"/>
                    </a:cubicBezTo>
                    <a:cubicBezTo>
                      <a:pt x="26630" y="2711403"/>
                      <a:pt x="-16727" y="2635416"/>
                      <a:pt x="0" y="2471809"/>
                    </a:cubicBezTo>
                    <a:cubicBezTo>
                      <a:pt x="16727" y="2308202"/>
                      <a:pt x="-4172" y="2166916"/>
                      <a:pt x="0" y="1928011"/>
                    </a:cubicBezTo>
                    <a:cubicBezTo>
                      <a:pt x="4172" y="1689106"/>
                      <a:pt x="30795" y="1529144"/>
                      <a:pt x="0" y="1272982"/>
                    </a:cubicBezTo>
                    <a:cubicBezTo>
                      <a:pt x="-30795" y="1016820"/>
                      <a:pt x="9316" y="838687"/>
                      <a:pt x="0" y="692107"/>
                    </a:cubicBezTo>
                    <a:cubicBezTo>
                      <a:pt x="-9316" y="545528"/>
                      <a:pt x="24338" y="236139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6923792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Кира-скрап - клипарт и рамки на прозрачном фоне">
                <a:extLst>
                  <a:ext uri="{FF2B5EF4-FFF2-40B4-BE49-F238E27FC236}">
                    <a16:creationId xmlns:a16="http://schemas.microsoft.com/office/drawing/2014/main" id="{91538548-B260-4AE2-928E-D66A8D4EC8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287" y="2213304"/>
                <a:ext cx="2110917" cy="2856624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Picture 6" descr="Фетр с рисунком &quot;Фоны - Эпоха динозавров-3&quot;">
            <a:extLst>
              <a:ext uri="{FF2B5EF4-FFF2-40B4-BE49-F238E27FC236}">
                <a16:creationId xmlns:a16="http://schemas.microsoft.com/office/drawing/2014/main" id="{FC5BD147-B14A-462F-BDA8-25B30A652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63616" b="19937"/>
          <a:stretch/>
        </p:blipFill>
        <p:spPr bwMode="auto">
          <a:xfrm rot="21305124">
            <a:off x="3296641" y="1483206"/>
            <a:ext cx="1429349" cy="1525809"/>
          </a:xfrm>
          <a:custGeom>
            <a:avLst/>
            <a:gdLst>
              <a:gd name="connsiteX0" fmla="*/ 0 w 1429349"/>
              <a:gd name="connsiteY0" fmla="*/ 0 h 1525809"/>
              <a:gd name="connsiteX1" fmla="*/ 476450 w 1429349"/>
              <a:gd name="connsiteY1" fmla="*/ 0 h 1525809"/>
              <a:gd name="connsiteX2" fmla="*/ 952899 w 1429349"/>
              <a:gd name="connsiteY2" fmla="*/ 0 h 1525809"/>
              <a:gd name="connsiteX3" fmla="*/ 1429349 w 1429349"/>
              <a:gd name="connsiteY3" fmla="*/ 0 h 1525809"/>
              <a:gd name="connsiteX4" fmla="*/ 1429349 w 1429349"/>
              <a:gd name="connsiteY4" fmla="*/ 462829 h 1525809"/>
              <a:gd name="connsiteX5" fmla="*/ 1429349 w 1429349"/>
              <a:gd name="connsiteY5" fmla="*/ 986690 h 1525809"/>
              <a:gd name="connsiteX6" fmla="*/ 1429349 w 1429349"/>
              <a:gd name="connsiteY6" fmla="*/ 1525809 h 1525809"/>
              <a:gd name="connsiteX7" fmla="*/ 995780 w 1429349"/>
              <a:gd name="connsiteY7" fmla="*/ 1525809 h 1525809"/>
              <a:gd name="connsiteX8" fmla="*/ 533624 w 1429349"/>
              <a:gd name="connsiteY8" fmla="*/ 1525809 h 1525809"/>
              <a:gd name="connsiteX9" fmla="*/ 0 w 1429349"/>
              <a:gd name="connsiteY9" fmla="*/ 1525809 h 1525809"/>
              <a:gd name="connsiteX10" fmla="*/ 0 w 1429349"/>
              <a:gd name="connsiteY10" fmla="*/ 1047722 h 1525809"/>
              <a:gd name="connsiteX11" fmla="*/ 0 w 1429349"/>
              <a:gd name="connsiteY11" fmla="*/ 523861 h 1525809"/>
              <a:gd name="connsiteX12" fmla="*/ 0 w 1429349"/>
              <a:gd name="connsiteY12" fmla="*/ 0 h 152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9349" h="1525809" extrusionOk="0">
                <a:moveTo>
                  <a:pt x="0" y="0"/>
                </a:moveTo>
                <a:cubicBezTo>
                  <a:pt x="187456" y="-17457"/>
                  <a:pt x="380490" y="-10531"/>
                  <a:pt x="476450" y="0"/>
                </a:cubicBezTo>
                <a:cubicBezTo>
                  <a:pt x="572410" y="10531"/>
                  <a:pt x="768186" y="-13235"/>
                  <a:pt x="952899" y="0"/>
                </a:cubicBezTo>
                <a:cubicBezTo>
                  <a:pt x="1137612" y="13235"/>
                  <a:pt x="1199200" y="-7350"/>
                  <a:pt x="1429349" y="0"/>
                </a:cubicBezTo>
                <a:cubicBezTo>
                  <a:pt x="1415156" y="194659"/>
                  <a:pt x="1447150" y="316476"/>
                  <a:pt x="1429349" y="462829"/>
                </a:cubicBezTo>
                <a:cubicBezTo>
                  <a:pt x="1411548" y="609182"/>
                  <a:pt x="1427285" y="763819"/>
                  <a:pt x="1429349" y="986690"/>
                </a:cubicBezTo>
                <a:cubicBezTo>
                  <a:pt x="1431413" y="1209561"/>
                  <a:pt x="1411275" y="1268664"/>
                  <a:pt x="1429349" y="1525809"/>
                </a:cubicBezTo>
                <a:cubicBezTo>
                  <a:pt x="1300248" y="1527657"/>
                  <a:pt x="1151235" y="1523108"/>
                  <a:pt x="995780" y="1525809"/>
                </a:cubicBezTo>
                <a:cubicBezTo>
                  <a:pt x="840325" y="1528510"/>
                  <a:pt x="735101" y="1543107"/>
                  <a:pt x="533624" y="1525809"/>
                </a:cubicBezTo>
                <a:cubicBezTo>
                  <a:pt x="332147" y="1508511"/>
                  <a:pt x="206541" y="1551059"/>
                  <a:pt x="0" y="1525809"/>
                </a:cubicBezTo>
                <a:cubicBezTo>
                  <a:pt x="-17601" y="1397760"/>
                  <a:pt x="-10980" y="1183977"/>
                  <a:pt x="0" y="1047722"/>
                </a:cubicBezTo>
                <a:cubicBezTo>
                  <a:pt x="10980" y="911467"/>
                  <a:pt x="25720" y="720439"/>
                  <a:pt x="0" y="523861"/>
                </a:cubicBezTo>
                <a:cubicBezTo>
                  <a:pt x="-25720" y="327283"/>
                  <a:pt x="22774" y="21754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9237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9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Мультяшные Динозаврики. ) клипарт ПНГ.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14CEE255-46B6-4B7C-89AD-6CEAC8B7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784"/>
            <a:ext cx="2904023" cy="23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87C0DA-A909-4CB5-A19A-F6A13E295B1E}"/>
              </a:ext>
            </a:extLst>
          </p:cNvPr>
          <p:cNvGrpSpPr/>
          <p:nvPr/>
        </p:nvGrpSpPr>
        <p:grpSpPr>
          <a:xfrm rot="21305124">
            <a:off x="10032000" y="229983"/>
            <a:ext cx="1800000" cy="2097741"/>
            <a:chOff x="503072" y="513544"/>
            <a:chExt cx="1800000" cy="209774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562FE3B-4788-475A-8223-F03B6BDAD5CE}"/>
                </a:ext>
              </a:extLst>
            </p:cNvPr>
            <p:cNvSpPr/>
            <p:nvPr/>
          </p:nvSpPr>
          <p:spPr>
            <a:xfrm>
              <a:off x="503072" y="513544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4BF78CE-C100-43A8-8110-A6C7ADF3DBDC}"/>
                </a:ext>
              </a:extLst>
            </p:cNvPr>
            <p:cNvGrpSpPr/>
            <p:nvPr/>
          </p:nvGrpSpPr>
          <p:grpSpPr>
            <a:xfrm>
              <a:off x="701109" y="661209"/>
              <a:ext cx="1429349" cy="1525809"/>
              <a:chOff x="350021" y="1575143"/>
              <a:chExt cx="3119042" cy="3707714"/>
            </a:xfrm>
          </p:grpSpPr>
          <p:pic>
            <p:nvPicPr>
              <p:cNvPr id="5126" name="Picture 6" descr="Фетр с рисунком &quot;Фоны - Эпоха динозавров-3&quot;">
                <a:extLst>
                  <a:ext uri="{FF2B5EF4-FFF2-40B4-BE49-F238E27FC236}">
                    <a16:creationId xmlns:a16="http://schemas.microsoft.com/office/drawing/2014/main" id="{01B87B7F-E673-4607-9A03-6D8973889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54" r="63616" b="19937"/>
              <a:stretch/>
            </p:blipFill>
            <p:spPr bwMode="auto">
              <a:xfrm>
                <a:off x="350021" y="1575143"/>
                <a:ext cx="3119042" cy="3707714"/>
              </a:xfrm>
              <a:custGeom>
                <a:avLst/>
                <a:gdLst>
                  <a:gd name="connsiteX0" fmla="*/ 0 w 3119042"/>
                  <a:gd name="connsiteY0" fmla="*/ 0 h 3707714"/>
                  <a:gd name="connsiteX1" fmla="*/ 623808 w 3119042"/>
                  <a:gd name="connsiteY1" fmla="*/ 0 h 3707714"/>
                  <a:gd name="connsiteX2" fmla="*/ 1247617 w 3119042"/>
                  <a:gd name="connsiteY2" fmla="*/ 0 h 3707714"/>
                  <a:gd name="connsiteX3" fmla="*/ 1933806 w 3119042"/>
                  <a:gd name="connsiteY3" fmla="*/ 0 h 3707714"/>
                  <a:gd name="connsiteX4" fmla="*/ 2464043 w 3119042"/>
                  <a:gd name="connsiteY4" fmla="*/ 0 h 3707714"/>
                  <a:gd name="connsiteX5" fmla="*/ 3119042 w 3119042"/>
                  <a:gd name="connsiteY5" fmla="*/ 0 h 3707714"/>
                  <a:gd name="connsiteX6" fmla="*/ 3119042 w 3119042"/>
                  <a:gd name="connsiteY6" fmla="*/ 655029 h 3707714"/>
                  <a:gd name="connsiteX7" fmla="*/ 3119042 w 3119042"/>
                  <a:gd name="connsiteY7" fmla="*/ 1161750 h 3707714"/>
                  <a:gd name="connsiteX8" fmla="*/ 3119042 w 3119042"/>
                  <a:gd name="connsiteY8" fmla="*/ 1668471 h 3707714"/>
                  <a:gd name="connsiteX9" fmla="*/ 3119042 w 3119042"/>
                  <a:gd name="connsiteY9" fmla="*/ 2323501 h 3707714"/>
                  <a:gd name="connsiteX10" fmla="*/ 3119042 w 3119042"/>
                  <a:gd name="connsiteY10" fmla="*/ 2978530 h 3707714"/>
                  <a:gd name="connsiteX11" fmla="*/ 3119042 w 3119042"/>
                  <a:gd name="connsiteY11" fmla="*/ 3707714 h 3707714"/>
                  <a:gd name="connsiteX12" fmla="*/ 2495234 w 3119042"/>
                  <a:gd name="connsiteY12" fmla="*/ 3707714 h 3707714"/>
                  <a:gd name="connsiteX13" fmla="*/ 1840235 w 3119042"/>
                  <a:gd name="connsiteY13" fmla="*/ 3707714 h 3707714"/>
                  <a:gd name="connsiteX14" fmla="*/ 1247617 w 3119042"/>
                  <a:gd name="connsiteY14" fmla="*/ 3707714 h 3707714"/>
                  <a:gd name="connsiteX15" fmla="*/ 717380 w 3119042"/>
                  <a:gd name="connsiteY15" fmla="*/ 3707714 h 3707714"/>
                  <a:gd name="connsiteX16" fmla="*/ 0 w 3119042"/>
                  <a:gd name="connsiteY16" fmla="*/ 3707714 h 3707714"/>
                  <a:gd name="connsiteX17" fmla="*/ 0 w 3119042"/>
                  <a:gd name="connsiteY17" fmla="*/ 3015607 h 3707714"/>
                  <a:gd name="connsiteX18" fmla="*/ 0 w 3119042"/>
                  <a:gd name="connsiteY18" fmla="*/ 2471809 h 3707714"/>
                  <a:gd name="connsiteX19" fmla="*/ 0 w 3119042"/>
                  <a:gd name="connsiteY19" fmla="*/ 1928011 h 3707714"/>
                  <a:gd name="connsiteX20" fmla="*/ 0 w 3119042"/>
                  <a:gd name="connsiteY20" fmla="*/ 1272982 h 3707714"/>
                  <a:gd name="connsiteX21" fmla="*/ 0 w 3119042"/>
                  <a:gd name="connsiteY21" fmla="*/ 692107 h 3707714"/>
                  <a:gd name="connsiteX22" fmla="*/ 0 w 3119042"/>
                  <a:gd name="connsiteY22" fmla="*/ 0 h 370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19042" h="3707714" extrusionOk="0">
                    <a:moveTo>
                      <a:pt x="0" y="0"/>
                    </a:moveTo>
                    <a:cubicBezTo>
                      <a:pt x="291576" y="-22957"/>
                      <a:pt x="351207" y="-22099"/>
                      <a:pt x="623808" y="0"/>
                    </a:cubicBezTo>
                    <a:cubicBezTo>
                      <a:pt x="896409" y="22099"/>
                      <a:pt x="1005207" y="9884"/>
                      <a:pt x="1247617" y="0"/>
                    </a:cubicBezTo>
                    <a:cubicBezTo>
                      <a:pt x="1490027" y="-9884"/>
                      <a:pt x="1765398" y="-5951"/>
                      <a:pt x="1933806" y="0"/>
                    </a:cubicBezTo>
                    <a:cubicBezTo>
                      <a:pt x="2102214" y="5951"/>
                      <a:pt x="2275167" y="7983"/>
                      <a:pt x="2464043" y="0"/>
                    </a:cubicBezTo>
                    <a:cubicBezTo>
                      <a:pt x="2652919" y="-7983"/>
                      <a:pt x="2861912" y="21914"/>
                      <a:pt x="3119042" y="0"/>
                    </a:cubicBezTo>
                    <a:cubicBezTo>
                      <a:pt x="3116607" y="255456"/>
                      <a:pt x="3146066" y="410555"/>
                      <a:pt x="3119042" y="655029"/>
                    </a:cubicBezTo>
                    <a:cubicBezTo>
                      <a:pt x="3092018" y="899503"/>
                      <a:pt x="3119626" y="967031"/>
                      <a:pt x="3119042" y="1161750"/>
                    </a:cubicBezTo>
                    <a:cubicBezTo>
                      <a:pt x="3118458" y="1356469"/>
                      <a:pt x="3121445" y="1466993"/>
                      <a:pt x="3119042" y="1668471"/>
                    </a:cubicBezTo>
                    <a:cubicBezTo>
                      <a:pt x="3116639" y="1869949"/>
                      <a:pt x="3125836" y="2141045"/>
                      <a:pt x="3119042" y="2323501"/>
                    </a:cubicBezTo>
                    <a:cubicBezTo>
                      <a:pt x="3112249" y="2505957"/>
                      <a:pt x="3132159" y="2787402"/>
                      <a:pt x="3119042" y="2978530"/>
                    </a:cubicBezTo>
                    <a:cubicBezTo>
                      <a:pt x="3105925" y="3169658"/>
                      <a:pt x="3147639" y="3374015"/>
                      <a:pt x="3119042" y="3707714"/>
                    </a:cubicBezTo>
                    <a:cubicBezTo>
                      <a:pt x="2879284" y="3705907"/>
                      <a:pt x="2781412" y="3735882"/>
                      <a:pt x="2495234" y="3707714"/>
                    </a:cubicBezTo>
                    <a:cubicBezTo>
                      <a:pt x="2209056" y="3679546"/>
                      <a:pt x="2092437" y="3718351"/>
                      <a:pt x="1840235" y="3707714"/>
                    </a:cubicBezTo>
                    <a:cubicBezTo>
                      <a:pt x="1588033" y="3697077"/>
                      <a:pt x="1453727" y="3730372"/>
                      <a:pt x="1247617" y="3707714"/>
                    </a:cubicBezTo>
                    <a:cubicBezTo>
                      <a:pt x="1041507" y="3685056"/>
                      <a:pt x="882556" y="3730537"/>
                      <a:pt x="717380" y="3707714"/>
                    </a:cubicBezTo>
                    <a:cubicBezTo>
                      <a:pt x="552204" y="3684891"/>
                      <a:pt x="173344" y="3689988"/>
                      <a:pt x="0" y="3707714"/>
                    </a:cubicBezTo>
                    <a:cubicBezTo>
                      <a:pt x="699" y="3503862"/>
                      <a:pt x="-26630" y="3319811"/>
                      <a:pt x="0" y="3015607"/>
                    </a:cubicBezTo>
                    <a:cubicBezTo>
                      <a:pt x="26630" y="2711403"/>
                      <a:pt x="-16727" y="2635416"/>
                      <a:pt x="0" y="2471809"/>
                    </a:cubicBezTo>
                    <a:cubicBezTo>
                      <a:pt x="16727" y="2308202"/>
                      <a:pt x="-4172" y="2166916"/>
                      <a:pt x="0" y="1928011"/>
                    </a:cubicBezTo>
                    <a:cubicBezTo>
                      <a:pt x="4172" y="1689106"/>
                      <a:pt x="30795" y="1529144"/>
                      <a:pt x="0" y="1272982"/>
                    </a:cubicBezTo>
                    <a:cubicBezTo>
                      <a:pt x="-30795" y="1016820"/>
                      <a:pt x="9316" y="838687"/>
                      <a:pt x="0" y="692107"/>
                    </a:cubicBezTo>
                    <a:cubicBezTo>
                      <a:pt x="-9316" y="545528"/>
                      <a:pt x="24338" y="236139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6923792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Кира-скрап - клипарт и рамки на прозрачном фоне">
                <a:extLst>
                  <a:ext uri="{FF2B5EF4-FFF2-40B4-BE49-F238E27FC236}">
                    <a16:creationId xmlns:a16="http://schemas.microsoft.com/office/drawing/2014/main" id="{91538548-B260-4AE2-928E-D66A8D4EC8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287" y="2213304"/>
                <a:ext cx="2110917" cy="2856624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Picture 6" descr="Фетр с рисунком &quot;Фоны - Эпоха динозавров-3&quot;">
            <a:extLst>
              <a:ext uri="{FF2B5EF4-FFF2-40B4-BE49-F238E27FC236}">
                <a16:creationId xmlns:a16="http://schemas.microsoft.com/office/drawing/2014/main" id="{FC5BD147-B14A-462F-BDA8-25B30A652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63616" b="19937"/>
          <a:stretch/>
        </p:blipFill>
        <p:spPr bwMode="auto">
          <a:xfrm rot="21305124">
            <a:off x="3296641" y="1483206"/>
            <a:ext cx="1429349" cy="1525809"/>
          </a:xfrm>
          <a:custGeom>
            <a:avLst/>
            <a:gdLst>
              <a:gd name="connsiteX0" fmla="*/ 0 w 1429349"/>
              <a:gd name="connsiteY0" fmla="*/ 0 h 1525809"/>
              <a:gd name="connsiteX1" fmla="*/ 476450 w 1429349"/>
              <a:gd name="connsiteY1" fmla="*/ 0 h 1525809"/>
              <a:gd name="connsiteX2" fmla="*/ 952899 w 1429349"/>
              <a:gd name="connsiteY2" fmla="*/ 0 h 1525809"/>
              <a:gd name="connsiteX3" fmla="*/ 1429349 w 1429349"/>
              <a:gd name="connsiteY3" fmla="*/ 0 h 1525809"/>
              <a:gd name="connsiteX4" fmla="*/ 1429349 w 1429349"/>
              <a:gd name="connsiteY4" fmla="*/ 462829 h 1525809"/>
              <a:gd name="connsiteX5" fmla="*/ 1429349 w 1429349"/>
              <a:gd name="connsiteY5" fmla="*/ 986690 h 1525809"/>
              <a:gd name="connsiteX6" fmla="*/ 1429349 w 1429349"/>
              <a:gd name="connsiteY6" fmla="*/ 1525809 h 1525809"/>
              <a:gd name="connsiteX7" fmla="*/ 995780 w 1429349"/>
              <a:gd name="connsiteY7" fmla="*/ 1525809 h 1525809"/>
              <a:gd name="connsiteX8" fmla="*/ 533624 w 1429349"/>
              <a:gd name="connsiteY8" fmla="*/ 1525809 h 1525809"/>
              <a:gd name="connsiteX9" fmla="*/ 0 w 1429349"/>
              <a:gd name="connsiteY9" fmla="*/ 1525809 h 1525809"/>
              <a:gd name="connsiteX10" fmla="*/ 0 w 1429349"/>
              <a:gd name="connsiteY10" fmla="*/ 1047722 h 1525809"/>
              <a:gd name="connsiteX11" fmla="*/ 0 w 1429349"/>
              <a:gd name="connsiteY11" fmla="*/ 523861 h 1525809"/>
              <a:gd name="connsiteX12" fmla="*/ 0 w 1429349"/>
              <a:gd name="connsiteY12" fmla="*/ 0 h 152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9349" h="1525809" extrusionOk="0">
                <a:moveTo>
                  <a:pt x="0" y="0"/>
                </a:moveTo>
                <a:cubicBezTo>
                  <a:pt x="187456" y="-17457"/>
                  <a:pt x="380490" y="-10531"/>
                  <a:pt x="476450" y="0"/>
                </a:cubicBezTo>
                <a:cubicBezTo>
                  <a:pt x="572410" y="10531"/>
                  <a:pt x="768186" y="-13235"/>
                  <a:pt x="952899" y="0"/>
                </a:cubicBezTo>
                <a:cubicBezTo>
                  <a:pt x="1137612" y="13235"/>
                  <a:pt x="1199200" y="-7350"/>
                  <a:pt x="1429349" y="0"/>
                </a:cubicBezTo>
                <a:cubicBezTo>
                  <a:pt x="1415156" y="194659"/>
                  <a:pt x="1447150" y="316476"/>
                  <a:pt x="1429349" y="462829"/>
                </a:cubicBezTo>
                <a:cubicBezTo>
                  <a:pt x="1411548" y="609182"/>
                  <a:pt x="1427285" y="763819"/>
                  <a:pt x="1429349" y="986690"/>
                </a:cubicBezTo>
                <a:cubicBezTo>
                  <a:pt x="1431413" y="1209561"/>
                  <a:pt x="1411275" y="1268664"/>
                  <a:pt x="1429349" y="1525809"/>
                </a:cubicBezTo>
                <a:cubicBezTo>
                  <a:pt x="1300248" y="1527657"/>
                  <a:pt x="1151235" y="1523108"/>
                  <a:pt x="995780" y="1525809"/>
                </a:cubicBezTo>
                <a:cubicBezTo>
                  <a:pt x="840325" y="1528510"/>
                  <a:pt x="735101" y="1543107"/>
                  <a:pt x="533624" y="1525809"/>
                </a:cubicBezTo>
                <a:cubicBezTo>
                  <a:pt x="332147" y="1508511"/>
                  <a:pt x="206541" y="1551059"/>
                  <a:pt x="0" y="1525809"/>
                </a:cubicBezTo>
                <a:cubicBezTo>
                  <a:pt x="-17601" y="1397760"/>
                  <a:pt x="-10980" y="1183977"/>
                  <a:pt x="0" y="1047722"/>
                </a:cubicBezTo>
                <a:cubicBezTo>
                  <a:pt x="10980" y="911467"/>
                  <a:pt x="25720" y="720439"/>
                  <a:pt x="0" y="523861"/>
                </a:cubicBezTo>
                <a:cubicBezTo>
                  <a:pt x="-25720" y="327283"/>
                  <a:pt x="22774" y="21754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9237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4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106FB4F-8D9F-4B97-87B1-7424632D9814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8C60690D-1459-4138-8D90-EB5579AD9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7" t="19071" r="902" b="27293"/>
          <a:stretch/>
        </p:blipFill>
        <p:spPr bwMode="auto">
          <a:xfrm>
            <a:off x="532250" y="524086"/>
            <a:ext cx="1524393" cy="1471828"/>
          </a:xfrm>
          <a:custGeom>
            <a:avLst/>
            <a:gdLst>
              <a:gd name="connsiteX0" fmla="*/ 0 w 1524393"/>
              <a:gd name="connsiteY0" fmla="*/ 0 h 1471828"/>
              <a:gd name="connsiteX1" fmla="*/ 508131 w 1524393"/>
              <a:gd name="connsiteY1" fmla="*/ 0 h 1471828"/>
              <a:gd name="connsiteX2" fmla="*/ 1031506 w 1524393"/>
              <a:gd name="connsiteY2" fmla="*/ 0 h 1471828"/>
              <a:gd name="connsiteX3" fmla="*/ 1524393 w 1524393"/>
              <a:gd name="connsiteY3" fmla="*/ 0 h 1471828"/>
              <a:gd name="connsiteX4" fmla="*/ 1524393 w 1524393"/>
              <a:gd name="connsiteY4" fmla="*/ 461173 h 1471828"/>
              <a:gd name="connsiteX5" fmla="*/ 1524393 w 1524393"/>
              <a:gd name="connsiteY5" fmla="*/ 937064 h 1471828"/>
              <a:gd name="connsiteX6" fmla="*/ 1524393 w 1524393"/>
              <a:gd name="connsiteY6" fmla="*/ 1471828 h 1471828"/>
              <a:gd name="connsiteX7" fmla="*/ 1061994 w 1524393"/>
              <a:gd name="connsiteY7" fmla="*/ 1471828 h 1471828"/>
              <a:gd name="connsiteX8" fmla="*/ 538619 w 1524393"/>
              <a:gd name="connsiteY8" fmla="*/ 1471828 h 1471828"/>
              <a:gd name="connsiteX9" fmla="*/ 0 w 1524393"/>
              <a:gd name="connsiteY9" fmla="*/ 1471828 h 1471828"/>
              <a:gd name="connsiteX10" fmla="*/ 0 w 1524393"/>
              <a:gd name="connsiteY10" fmla="*/ 1025374 h 1471828"/>
              <a:gd name="connsiteX11" fmla="*/ 0 w 1524393"/>
              <a:gd name="connsiteY11" fmla="*/ 505328 h 1471828"/>
              <a:gd name="connsiteX12" fmla="*/ 0 w 152439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393" h="1471828" extrusionOk="0">
                <a:moveTo>
                  <a:pt x="0" y="0"/>
                </a:moveTo>
                <a:cubicBezTo>
                  <a:pt x="101877" y="-58897"/>
                  <a:pt x="265009" y="18754"/>
                  <a:pt x="508131" y="0"/>
                </a:cubicBezTo>
                <a:cubicBezTo>
                  <a:pt x="751253" y="-18754"/>
                  <a:pt x="924335" y="23506"/>
                  <a:pt x="1031506" y="0"/>
                </a:cubicBezTo>
                <a:cubicBezTo>
                  <a:pt x="1138678" y="-23506"/>
                  <a:pt x="1390297" y="807"/>
                  <a:pt x="1524393" y="0"/>
                </a:cubicBezTo>
                <a:cubicBezTo>
                  <a:pt x="1535329" y="224941"/>
                  <a:pt x="1487506" y="272568"/>
                  <a:pt x="1524393" y="461173"/>
                </a:cubicBezTo>
                <a:cubicBezTo>
                  <a:pt x="1561280" y="649778"/>
                  <a:pt x="1508536" y="788456"/>
                  <a:pt x="1524393" y="937064"/>
                </a:cubicBezTo>
                <a:cubicBezTo>
                  <a:pt x="1540250" y="1085672"/>
                  <a:pt x="1472161" y="1235731"/>
                  <a:pt x="1524393" y="1471828"/>
                </a:cubicBezTo>
                <a:cubicBezTo>
                  <a:pt x="1349545" y="1487181"/>
                  <a:pt x="1210555" y="1461880"/>
                  <a:pt x="1061994" y="1471828"/>
                </a:cubicBezTo>
                <a:cubicBezTo>
                  <a:pt x="913433" y="1481776"/>
                  <a:pt x="705966" y="1436929"/>
                  <a:pt x="538619" y="1471828"/>
                </a:cubicBezTo>
                <a:cubicBezTo>
                  <a:pt x="371272" y="1506727"/>
                  <a:pt x="208270" y="1430150"/>
                  <a:pt x="0" y="1471828"/>
                </a:cubicBezTo>
                <a:cubicBezTo>
                  <a:pt x="-40286" y="1285438"/>
                  <a:pt x="31806" y="1153813"/>
                  <a:pt x="0" y="1025374"/>
                </a:cubicBezTo>
                <a:cubicBezTo>
                  <a:pt x="-31806" y="896935"/>
                  <a:pt x="33446" y="669100"/>
                  <a:pt x="0" y="505328"/>
                </a:cubicBezTo>
                <a:cubicBezTo>
                  <a:pt x="-33446" y="341556"/>
                  <a:pt x="48890" y="1636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Кира-скрап - клипарт и рамки на прозрачном фоне">
            <a:extLst>
              <a:ext uri="{FF2B5EF4-FFF2-40B4-BE49-F238E27FC236}">
                <a16:creationId xmlns:a16="http://schemas.microsoft.com/office/drawing/2014/main" id="{44897EE9-3FF9-4378-888E-1BD262EA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5124">
            <a:off x="810765" y="672216"/>
            <a:ext cx="967360" cy="117556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Мультяшные Динозаврики. ) клипарт ПНГ.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F2916EE7-1011-4600-982C-93B0A2A3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839" y="1805148"/>
            <a:ext cx="1520660" cy="12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2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A4E69E2-2486-429F-A17B-889261B00624}"/>
              </a:ext>
            </a:extLst>
          </p:cNvPr>
          <p:cNvGrpSpPr/>
          <p:nvPr/>
        </p:nvGrpSpPr>
        <p:grpSpPr>
          <a:xfrm rot="21165540">
            <a:off x="10066356" y="251168"/>
            <a:ext cx="1731288" cy="2017663"/>
            <a:chOff x="997182" y="856822"/>
            <a:chExt cx="1800000" cy="2097741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6B325C9A-5B77-4EEE-9FDE-9F455F8C3F1D}"/>
                </a:ext>
              </a:extLst>
            </p:cNvPr>
            <p:cNvGrpSpPr/>
            <p:nvPr/>
          </p:nvGrpSpPr>
          <p:grpSpPr>
            <a:xfrm>
              <a:off x="997182" y="856822"/>
              <a:ext cx="1800000" cy="2097741"/>
              <a:chOff x="394447" y="328706"/>
              <a:chExt cx="1800000" cy="2097741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4DDAD5-68BE-4F56-952D-A199B83E5370}"/>
                  </a:ext>
                </a:extLst>
              </p:cNvPr>
              <p:cNvSpPr/>
              <p:nvPr/>
            </p:nvSpPr>
            <p:spPr>
              <a:xfrm>
                <a:off x="394447" y="328706"/>
                <a:ext cx="1800000" cy="2097741"/>
              </a:xfrm>
              <a:custGeom>
                <a:avLst/>
                <a:gdLst>
                  <a:gd name="connsiteX0" fmla="*/ 0 w 1731288"/>
                  <a:gd name="connsiteY0" fmla="*/ 0 h 2017663"/>
                  <a:gd name="connsiteX1" fmla="*/ 594409 w 1731288"/>
                  <a:gd name="connsiteY1" fmla="*/ 0 h 2017663"/>
                  <a:gd name="connsiteX2" fmla="*/ 1171505 w 1731288"/>
                  <a:gd name="connsiteY2" fmla="*/ 0 h 2017663"/>
                  <a:gd name="connsiteX3" fmla="*/ 1731288 w 1731288"/>
                  <a:gd name="connsiteY3" fmla="*/ 0 h 2017663"/>
                  <a:gd name="connsiteX4" fmla="*/ 1731288 w 1731288"/>
                  <a:gd name="connsiteY4" fmla="*/ 712908 h 2017663"/>
                  <a:gd name="connsiteX5" fmla="*/ 1731288 w 1731288"/>
                  <a:gd name="connsiteY5" fmla="*/ 1425815 h 2017663"/>
                  <a:gd name="connsiteX6" fmla="*/ 1731288 w 1731288"/>
                  <a:gd name="connsiteY6" fmla="*/ 2017663 h 2017663"/>
                  <a:gd name="connsiteX7" fmla="*/ 1188818 w 1731288"/>
                  <a:gd name="connsiteY7" fmla="*/ 2017663 h 2017663"/>
                  <a:gd name="connsiteX8" fmla="*/ 646348 w 1731288"/>
                  <a:gd name="connsiteY8" fmla="*/ 2017663 h 2017663"/>
                  <a:gd name="connsiteX9" fmla="*/ 0 w 1731288"/>
                  <a:gd name="connsiteY9" fmla="*/ 2017663 h 2017663"/>
                  <a:gd name="connsiteX10" fmla="*/ 0 w 1731288"/>
                  <a:gd name="connsiteY10" fmla="*/ 1405639 h 2017663"/>
                  <a:gd name="connsiteX11" fmla="*/ 0 w 1731288"/>
                  <a:gd name="connsiteY11" fmla="*/ 692731 h 2017663"/>
                  <a:gd name="connsiteX12" fmla="*/ 0 w 1731288"/>
                  <a:gd name="connsiteY12" fmla="*/ 0 h 201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31288" h="2017663" fill="none" extrusionOk="0">
                    <a:moveTo>
                      <a:pt x="0" y="0"/>
                    </a:moveTo>
                    <a:cubicBezTo>
                      <a:pt x="153402" y="-10843"/>
                      <a:pt x="443734" y="29620"/>
                      <a:pt x="594409" y="0"/>
                    </a:cubicBezTo>
                    <a:cubicBezTo>
                      <a:pt x="745084" y="-29620"/>
                      <a:pt x="1024759" y="8877"/>
                      <a:pt x="1171505" y="0"/>
                    </a:cubicBezTo>
                    <a:cubicBezTo>
                      <a:pt x="1318251" y="-8877"/>
                      <a:pt x="1470928" y="-13330"/>
                      <a:pt x="1731288" y="0"/>
                    </a:cubicBezTo>
                    <a:cubicBezTo>
                      <a:pt x="1736935" y="327270"/>
                      <a:pt x="1765135" y="527559"/>
                      <a:pt x="1731288" y="712908"/>
                    </a:cubicBezTo>
                    <a:cubicBezTo>
                      <a:pt x="1697441" y="898257"/>
                      <a:pt x="1703623" y="1265062"/>
                      <a:pt x="1731288" y="1425815"/>
                    </a:cubicBezTo>
                    <a:cubicBezTo>
                      <a:pt x="1758953" y="1586568"/>
                      <a:pt x="1735616" y="1731765"/>
                      <a:pt x="1731288" y="2017663"/>
                    </a:cubicBezTo>
                    <a:cubicBezTo>
                      <a:pt x="1548492" y="2030068"/>
                      <a:pt x="1352029" y="2041653"/>
                      <a:pt x="1188818" y="2017663"/>
                    </a:cubicBezTo>
                    <a:cubicBezTo>
                      <a:pt x="1025607" y="1993674"/>
                      <a:pt x="912983" y="2035955"/>
                      <a:pt x="646348" y="2017663"/>
                    </a:cubicBezTo>
                    <a:cubicBezTo>
                      <a:pt x="379713" y="1999372"/>
                      <a:pt x="225700" y="2047298"/>
                      <a:pt x="0" y="2017663"/>
                    </a:cubicBezTo>
                    <a:cubicBezTo>
                      <a:pt x="27388" y="1837119"/>
                      <a:pt x="18355" y="1613064"/>
                      <a:pt x="0" y="1405639"/>
                    </a:cubicBezTo>
                    <a:cubicBezTo>
                      <a:pt x="-18355" y="1198214"/>
                      <a:pt x="-24483" y="919899"/>
                      <a:pt x="0" y="692731"/>
                    </a:cubicBezTo>
                    <a:cubicBezTo>
                      <a:pt x="24483" y="465563"/>
                      <a:pt x="15041" y="206458"/>
                      <a:pt x="0" y="0"/>
                    </a:cubicBezTo>
                    <a:close/>
                  </a:path>
                  <a:path w="1731288" h="2017663" stroke="0" extrusionOk="0">
                    <a:moveTo>
                      <a:pt x="0" y="0"/>
                    </a:moveTo>
                    <a:cubicBezTo>
                      <a:pt x="239469" y="3354"/>
                      <a:pt x="274530" y="-14759"/>
                      <a:pt x="542470" y="0"/>
                    </a:cubicBezTo>
                    <a:cubicBezTo>
                      <a:pt x="810410" y="14759"/>
                      <a:pt x="956679" y="-8999"/>
                      <a:pt x="1102253" y="0"/>
                    </a:cubicBezTo>
                    <a:cubicBezTo>
                      <a:pt x="1247827" y="8999"/>
                      <a:pt x="1419317" y="16834"/>
                      <a:pt x="1731288" y="0"/>
                    </a:cubicBezTo>
                    <a:cubicBezTo>
                      <a:pt x="1760213" y="157012"/>
                      <a:pt x="1712924" y="456132"/>
                      <a:pt x="1731288" y="612024"/>
                    </a:cubicBezTo>
                    <a:cubicBezTo>
                      <a:pt x="1749652" y="767916"/>
                      <a:pt x="1709000" y="921792"/>
                      <a:pt x="1731288" y="1224049"/>
                    </a:cubicBezTo>
                    <a:cubicBezTo>
                      <a:pt x="1753576" y="1526307"/>
                      <a:pt x="1749194" y="1764597"/>
                      <a:pt x="1731288" y="2017663"/>
                    </a:cubicBezTo>
                    <a:cubicBezTo>
                      <a:pt x="1489787" y="2037952"/>
                      <a:pt x="1350311" y="2028013"/>
                      <a:pt x="1119566" y="2017663"/>
                    </a:cubicBezTo>
                    <a:cubicBezTo>
                      <a:pt x="888821" y="2007313"/>
                      <a:pt x="826302" y="2031159"/>
                      <a:pt x="577096" y="2017663"/>
                    </a:cubicBezTo>
                    <a:cubicBezTo>
                      <a:pt x="327890" y="2004168"/>
                      <a:pt x="161552" y="2044514"/>
                      <a:pt x="0" y="2017663"/>
                    </a:cubicBezTo>
                    <a:cubicBezTo>
                      <a:pt x="-19748" y="1685358"/>
                      <a:pt x="-22903" y="1508273"/>
                      <a:pt x="0" y="1304755"/>
                    </a:cubicBezTo>
                    <a:cubicBezTo>
                      <a:pt x="22903" y="1101237"/>
                      <a:pt x="27647" y="871040"/>
                      <a:pt x="0" y="692731"/>
                    </a:cubicBezTo>
                    <a:cubicBezTo>
                      <a:pt x="-27647" y="514422"/>
                      <a:pt x="-7617" y="17007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76718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" name="Picture 2" descr="Причина, по которой Доктор Манхэттен любит Марс | Супер Комикс! | Яндекс  Дзен">
                <a:extLst>
                  <a:ext uri="{FF2B5EF4-FFF2-40B4-BE49-F238E27FC236}">
                    <a16:creationId xmlns:a16="http://schemas.microsoft.com/office/drawing/2014/main" id="{7BA99AAF-43E6-4800-BF2F-48B1C6F4F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97" t="19071" r="902" b="27293"/>
              <a:stretch/>
            </p:blipFill>
            <p:spPr bwMode="auto">
              <a:xfrm>
                <a:off x="532250" y="524086"/>
                <a:ext cx="1524393" cy="1471828"/>
              </a:xfrm>
              <a:custGeom>
                <a:avLst/>
                <a:gdLst>
                  <a:gd name="connsiteX0" fmla="*/ 0 w 1466202"/>
                  <a:gd name="connsiteY0" fmla="*/ 0 h 1415643"/>
                  <a:gd name="connsiteX1" fmla="*/ 488734 w 1466202"/>
                  <a:gd name="connsiteY1" fmla="*/ 0 h 1415643"/>
                  <a:gd name="connsiteX2" fmla="*/ 992130 w 1466202"/>
                  <a:gd name="connsiteY2" fmla="*/ 0 h 1415643"/>
                  <a:gd name="connsiteX3" fmla="*/ 1466202 w 1466202"/>
                  <a:gd name="connsiteY3" fmla="*/ 0 h 1415643"/>
                  <a:gd name="connsiteX4" fmla="*/ 1466202 w 1466202"/>
                  <a:gd name="connsiteY4" fmla="*/ 443568 h 1415643"/>
                  <a:gd name="connsiteX5" fmla="*/ 1466202 w 1466202"/>
                  <a:gd name="connsiteY5" fmla="*/ 901293 h 1415643"/>
                  <a:gd name="connsiteX6" fmla="*/ 1466202 w 1466202"/>
                  <a:gd name="connsiteY6" fmla="*/ 1415643 h 1415643"/>
                  <a:gd name="connsiteX7" fmla="*/ 1021454 w 1466202"/>
                  <a:gd name="connsiteY7" fmla="*/ 1415643 h 1415643"/>
                  <a:gd name="connsiteX8" fmla="*/ 518058 w 1466202"/>
                  <a:gd name="connsiteY8" fmla="*/ 1415643 h 1415643"/>
                  <a:gd name="connsiteX9" fmla="*/ 0 w 1466202"/>
                  <a:gd name="connsiteY9" fmla="*/ 1415643 h 1415643"/>
                  <a:gd name="connsiteX10" fmla="*/ 0 w 1466202"/>
                  <a:gd name="connsiteY10" fmla="*/ 986231 h 1415643"/>
                  <a:gd name="connsiteX11" fmla="*/ 0 w 1466202"/>
                  <a:gd name="connsiteY11" fmla="*/ 486037 h 1415643"/>
                  <a:gd name="connsiteX12" fmla="*/ 0 w 1466202"/>
                  <a:gd name="connsiteY12" fmla="*/ 0 h 141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6202" h="1415643" extrusionOk="0">
                    <a:moveTo>
                      <a:pt x="0" y="0"/>
                    </a:moveTo>
                    <a:cubicBezTo>
                      <a:pt x="208709" y="-34462"/>
                      <a:pt x="384263" y="50771"/>
                      <a:pt x="488734" y="0"/>
                    </a:cubicBezTo>
                    <a:cubicBezTo>
                      <a:pt x="593205" y="-50771"/>
                      <a:pt x="861581" y="4556"/>
                      <a:pt x="992130" y="0"/>
                    </a:cubicBezTo>
                    <a:cubicBezTo>
                      <a:pt x="1122679" y="-4556"/>
                      <a:pt x="1296550" y="41839"/>
                      <a:pt x="1466202" y="0"/>
                    </a:cubicBezTo>
                    <a:cubicBezTo>
                      <a:pt x="1490879" y="109793"/>
                      <a:pt x="1414771" y="248214"/>
                      <a:pt x="1466202" y="443568"/>
                    </a:cubicBezTo>
                    <a:cubicBezTo>
                      <a:pt x="1517633" y="638922"/>
                      <a:pt x="1414144" y="705427"/>
                      <a:pt x="1466202" y="901293"/>
                    </a:cubicBezTo>
                    <a:cubicBezTo>
                      <a:pt x="1518260" y="1097159"/>
                      <a:pt x="1455924" y="1236583"/>
                      <a:pt x="1466202" y="1415643"/>
                    </a:cubicBezTo>
                    <a:cubicBezTo>
                      <a:pt x="1318951" y="1441965"/>
                      <a:pt x="1239208" y="1374723"/>
                      <a:pt x="1021454" y="1415643"/>
                    </a:cubicBezTo>
                    <a:cubicBezTo>
                      <a:pt x="803700" y="1456563"/>
                      <a:pt x="766899" y="1404285"/>
                      <a:pt x="518058" y="1415643"/>
                    </a:cubicBezTo>
                    <a:cubicBezTo>
                      <a:pt x="269217" y="1427001"/>
                      <a:pt x="136630" y="1386703"/>
                      <a:pt x="0" y="1415643"/>
                    </a:cubicBezTo>
                    <a:cubicBezTo>
                      <a:pt x="-38752" y="1305847"/>
                      <a:pt x="49943" y="1195400"/>
                      <a:pt x="0" y="986231"/>
                    </a:cubicBezTo>
                    <a:cubicBezTo>
                      <a:pt x="-49943" y="777062"/>
                      <a:pt x="19951" y="612298"/>
                      <a:pt x="0" y="486037"/>
                    </a:cubicBezTo>
                    <a:cubicBezTo>
                      <a:pt x="-19951" y="359776"/>
                      <a:pt x="54648" y="172563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Кира-скрап - клипарт и рамки на прозрачном фоне">
              <a:extLst>
                <a:ext uri="{FF2B5EF4-FFF2-40B4-BE49-F238E27FC236}">
                  <a16:creationId xmlns:a16="http://schemas.microsoft.com/office/drawing/2014/main" id="{3B775993-901F-483A-9E54-EA31C8556C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10" b="45405"/>
            <a:stretch/>
          </p:blipFill>
          <p:spPr bwMode="auto">
            <a:xfrm>
              <a:off x="1134985" y="1031242"/>
              <a:ext cx="1516011" cy="1488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3548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098" name="Picture 2" descr="Кира-скрап - клипарт и рамки на прозрачном фоне">
            <a:extLst>
              <a:ext uri="{FF2B5EF4-FFF2-40B4-BE49-F238E27FC236}">
                <a16:creationId xmlns:a16="http://schemas.microsoft.com/office/drawing/2014/main" id="{BB02B411-949B-4FAF-8F90-16FA5688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82" y="4288206"/>
            <a:ext cx="1171720" cy="17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38DAFD8-23E5-40B9-9BC7-F3FEC14F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80" y="4916748"/>
            <a:ext cx="1524393" cy="15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FFFB634-EAFF-42EB-A327-61B874D7F69A}"/>
              </a:ext>
            </a:extLst>
          </p:cNvPr>
          <p:cNvGrpSpPr/>
          <p:nvPr/>
        </p:nvGrpSpPr>
        <p:grpSpPr>
          <a:xfrm rot="260587">
            <a:off x="10032000" y="211129"/>
            <a:ext cx="1800000" cy="2097741"/>
            <a:chOff x="997182" y="856822"/>
            <a:chExt cx="1800000" cy="2097741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6B325C9A-5B77-4EEE-9FDE-9F455F8C3F1D}"/>
                </a:ext>
              </a:extLst>
            </p:cNvPr>
            <p:cNvGrpSpPr/>
            <p:nvPr/>
          </p:nvGrpSpPr>
          <p:grpSpPr>
            <a:xfrm>
              <a:off x="997182" y="856822"/>
              <a:ext cx="1800000" cy="2097741"/>
              <a:chOff x="394447" y="328706"/>
              <a:chExt cx="1800000" cy="2097741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4DDAD5-68BE-4F56-952D-A199B83E5370}"/>
                  </a:ext>
                </a:extLst>
              </p:cNvPr>
              <p:cNvSpPr/>
              <p:nvPr/>
            </p:nvSpPr>
            <p:spPr>
              <a:xfrm>
                <a:off x="394447" y="328706"/>
                <a:ext cx="1800000" cy="2097741"/>
              </a:xfrm>
              <a:custGeom>
                <a:avLst/>
                <a:gdLst>
                  <a:gd name="connsiteX0" fmla="*/ 0 w 1800000"/>
                  <a:gd name="connsiteY0" fmla="*/ 0 h 2097741"/>
                  <a:gd name="connsiteX1" fmla="*/ 618000 w 1800000"/>
                  <a:gd name="connsiteY1" fmla="*/ 0 h 2097741"/>
                  <a:gd name="connsiteX2" fmla="*/ 1218000 w 1800000"/>
                  <a:gd name="connsiteY2" fmla="*/ 0 h 2097741"/>
                  <a:gd name="connsiteX3" fmla="*/ 1800000 w 1800000"/>
                  <a:gd name="connsiteY3" fmla="*/ 0 h 2097741"/>
                  <a:gd name="connsiteX4" fmla="*/ 1800000 w 1800000"/>
                  <a:gd name="connsiteY4" fmla="*/ 741202 h 2097741"/>
                  <a:gd name="connsiteX5" fmla="*/ 1800000 w 1800000"/>
                  <a:gd name="connsiteY5" fmla="*/ 1482404 h 2097741"/>
                  <a:gd name="connsiteX6" fmla="*/ 1800000 w 1800000"/>
                  <a:gd name="connsiteY6" fmla="*/ 2097741 h 2097741"/>
                  <a:gd name="connsiteX7" fmla="*/ 1236000 w 1800000"/>
                  <a:gd name="connsiteY7" fmla="*/ 2097741 h 2097741"/>
                  <a:gd name="connsiteX8" fmla="*/ 672000 w 1800000"/>
                  <a:gd name="connsiteY8" fmla="*/ 2097741 h 2097741"/>
                  <a:gd name="connsiteX9" fmla="*/ 0 w 1800000"/>
                  <a:gd name="connsiteY9" fmla="*/ 2097741 h 2097741"/>
                  <a:gd name="connsiteX10" fmla="*/ 0 w 1800000"/>
                  <a:gd name="connsiteY10" fmla="*/ 1461426 h 2097741"/>
                  <a:gd name="connsiteX11" fmla="*/ 0 w 1800000"/>
                  <a:gd name="connsiteY11" fmla="*/ 720224 h 2097741"/>
                  <a:gd name="connsiteX12" fmla="*/ 0 w 1800000"/>
                  <a:gd name="connsiteY12" fmla="*/ 0 h 209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000" h="2097741" fill="none" extrusionOk="0">
                    <a:moveTo>
                      <a:pt x="0" y="0"/>
                    </a:moveTo>
                    <a:cubicBezTo>
                      <a:pt x="127655" y="-28651"/>
                      <a:pt x="421546" y="1783"/>
                      <a:pt x="618000" y="0"/>
                    </a:cubicBezTo>
                    <a:cubicBezTo>
                      <a:pt x="814454" y="-1783"/>
                      <a:pt x="1034406" y="-3536"/>
                      <a:pt x="1218000" y="0"/>
                    </a:cubicBezTo>
                    <a:cubicBezTo>
                      <a:pt x="1401594" y="3536"/>
                      <a:pt x="1617971" y="-12027"/>
                      <a:pt x="1800000" y="0"/>
                    </a:cubicBezTo>
                    <a:cubicBezTo>
                      <a:pt x="1768338" y="242870"/>
                      <a:pt x="1817134" y="475778"/>
                      <a:pt x="1800000" y="741202"/>
                    </a:cubicBezTo>
                    <a:cubicBezTo>
                      <a:pt x="1782866" y="1006626"/>
                      <a:pt x="1825302" y="1326228"/>
                      <a:pt x="1800000" y="1482404"/>
                    </a:cubicBezTo>
                    <a:cubicBezTo>
                      <a:pt x="1774698" y="1638580"/>
                      <a:pt x="1769856" y="1810519"/>
                      <a:pt x="1800000" y="2097741"/>
                    </a:cubicBezTo>
                    <a:cubicBezTo>
                      <a:pt x="1660903" y="2093031"/>
                      <a:pt x="1488799" y="2082848"/>
                      <a:pt x="1236000" y="2097741"/>
                    </a:cubicBezTo>
                    <a:cubicBezTo>
                      <a:pt x="983201" y="2112634"/>
                      <a:pt x="928087" y="2123823"/>
                      <a:pt x="672000" y="2097741"/>
                    </a:cubicBezTo>
                    <a:cubicBezTo>
                      <a:pt x="415913" y="2071659"/>
                      <a:pt x="185303" y="2105650"/>
                      <a:pt x="0" y="2097741"/>
                    </a:cubicBezTo>
                    <a:cubicBezTo>
                      <a:pt x="26123" y="1803196"/>
                      <a:pt x="8752" y="1654606"/>
                      <a:pt x="0" y="1461426"/>
                    </a:cubicBezTo>
                    <a:cubicBezTo>
                      <a:pt x="-8752" y="1268246"/>
                      <a:pt x="-6451" y="944021"/>
                      <a:pt x="0" y="720224"/>
                    </a:cubicBezTo>
                    <a:cubicBezTo>
                      <a:pt x="6451" y="496427"/>
                      <a:pt x="10777" y="259157"/>
                      <a:pt x="0" y="0"/>
                    </a:cubicBezTo>
                    <a:close/>
                  </a:path>
                  <a:path w="1800000" h="2097741" stroke="0" extrusionOk="0">
                    <a:moveTo>
                      <a:pt x="0" y="0"/>
                    </a:moveTo>
                    <a:cubicBezTo>
                      <a:pt x="133185" y="-3863"/>
                      <a:pt x="317003" y="14184"/>
                      <a:pt x="564000" y="0"/>
                    </a:cubicBezTo>
                    <a:cubicBezTo>
                      <a:pt x="810997" y="-14184"/>
                      <a:pt x="879936" y="17295"/>
                      <a:pt x="1146000" y="0"/>
                    </a:cubicBezTo>
                    <a:cubicBezTo>
                      <a:pt x="1412064" y="-17295"/>
                      <a:pt x="1584704" y="-19594"/>
                      <a:pt x="1800000" y="0"/>
                    </a:cubicBezTo>
                    <a:cubicBezTo>
                      <a:pt x="1826139" y="244981"/>
                      <a:pt x="1786656" y="318530"/>
                      <a:pt x="1800000" y="636315"/>
                    </a:cubicBezTo>
                    <a:cubicBezTo>
                      <a:pt x="1813344" y="954100"/>
                      <a:pt x="1827500" y="986179"/>
                      <a:pt x="1800000" y="1272630"/>
                    </a:cubicBezTo>
                    <a:cubicBezTo>
                      <a:pt x="1772500" y="1559082"/>
                      <a:pt x="1827401" y="1881141"/>
                      <a:pt x="1800000" y="2097741"/>
                    </a:cubicBezTo>
                    <a:cubicBezTo>
                      <a:pt x="1636109" y="2084398"/>
                      <a:pt x="1338974" y="2124513"/>
                      <a:pt x="1164000" y="2097741"/>
                    </a:cubicBezTo>
                    <a:cubicBezTo>
                      <a:pt x="989026" y="2070969"/>
                      <a:pt x="782080" y="2119285"/>
                      <a:pt x="600000" y="2097741"/>
                    </a:cubicBezTo>
                    <a:cubicBezTo>
                      <a:pt x="417920" y="2076197"/>
                      <a:pt x="217736" y="2126857"/>
                      <a:pt x="0" y="2097741"/>
                    </a:cubicBezTo>
                    <a:cubicBezTo>
                      <a:pt x="19933" y="1802373"/>
                      <a:pt x="5881" y="1679950"/>
                      <a:pt x="0" y="1356539"/>
                    </a:cubicBezTo>
                    <a:cubicBezTo>
                      <a:pt x="-5881" y="1033128"/>
                      <a:pt x="-14071" y="939711"/>
                      <a:pt x="0" y="720224"/>
                    </a:cubicBezTo>
                    <a:cubicBezTo>
                      <a:pt x="14071" y="500738"/>
                      <a:pt x="20190" y="32772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76718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" name="Picture 2" descr="Причина, по которой Доктор Манхэттен любит Марс | Супер Комикс! | Яндекс  Дзен">
                <a:extLst>
                  <a:ext uri="{FF2B5EF4-FFF2-40B4-BE49-F238E27FC236}">
                    <a16:creationId xmlns:a16="http://schemas.microsoft.com/office/drawing/2014/main" id="{7BA99AAF-43E6-4800-BF2F-48B1C6F4F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97" t="19071" r="902" b="27293"/>
              <a:stretch/>
            </p:blipFill>
            <p:spPr bwMode="auto">
              <a:xfrm>
                <a:off x="532250" y="524086"/>
                <a:ext cx="1524393" cy="1471828"/>
              </a:xfrm>
              <a:custGeom>
                <a:avLst/>
                <a:gdLst>
                  <a:gd name="connsiteX0" fmla="*/ 0 w 1524393"/>
                  <a:gd name="connsiteY0" fmla="*/ 0 h 1471828"/>
                  <a:gd name="connsiteX1" fmla="*/ 508131 w 1524393"/>
                  <a:gd name="connsiteY1" fmla="*/ 0 h 1471828"/>
                  <a:gd name="connsiteX2" fmla="*/ 1031506 w 1524393"/>
                  <a:gd name="connsiteY2" fmla="*/ 0 h 1471828"/>
                  <a:gd name="connsiteX3" fmla="*/ 1524393 w 1524393"/>
                  <a:gd name="connsiteY3" fmla="*/ 0 h 1471828"/>
                  <a:gd name="connsiteX4" fmla="*/ 1524393 w 1524393"/>
                  <a:gd name="connsiteY4" fmla="*/ 461173 h 1471828"/>
                  <a:gd name="connsiteX5" fmla="*/ 1524393 w 1524393"/>
                  <a:gd name="connsiteY5" fmla="*/ 937064 h 1471828"/>
                  <a:gd name="connsiteX6" fmla="*/ 1524393 w 1524393"/>
                  <a:gd name="connsiteY6" fmla="*/ 1471828 h 1471828"/>
                  <a:gd name="connsiteX7" fmla="*/ 1061994 w 1524393"/>
                  <a:gd name="connsiteY7" fmla="*/ 1471828 h 1471828"/>
                  <a:gd name="connsiteX8" fmla="*/ 538619 w 1524393"/>
                  <a:gd name="connsiteY8" fmla="*/ 1471828 h 1471828"/>
                  <a:gd name="connsiteX9" fmla="*/ 0 w 1524393"/>
                  <a:gd name="connsiteY9" fmla="*/ 1471828 h 1471828"/>
                  <a:gd name="connsiteX10" fmla="*/ 0 w 1524393"/>
                  <a:gd name="connsiteY10" fmla="*/ 1025374 h 1471828"/>
                  <a:gd name="connsiteX11" fmla="*/ 0 w 1524393"/>
                  <a:gd name="connsiteY11" fmla="*/ 505328 h 1471828"/>
                  <a:gd name="connsiteX12" fmla="*/ 0 w 1524393"/>
                  <a:gd name="connsiteY12" fmla="*/ 0 h 147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393" h="1471828" extrusionOk="0">
                    <a:moveTo>
                      <a:pt x="0" y="0"/>
                    </a:moveTo>
                    <a:cubicBezTo>
                      <a:pt x="101877" y="-58897"/>
                      <a:pt x="265009" y="18754"/>
                      <a:pt x="508131" y="0"/>
                    </a:cubicBezTo>
                    <a:cubicBezTo>
                      <a:pt x="751253" y="-18754"/>
                      <a:pt x="924335" y="23506"/>
                      <a:pt x="1031506" y="0"/>
                    </a:cubicBezTo>
                    <a:cubicBezTo>
                      <a:pt x="1138678" y="-23506"/>
                      <a:pt x="1390297" y="807"/>
                      <a:pt x="1524393" y="0"/>
                    </a:cubicBezTo>
                    <a:cubicBezTo>
                      <a:pt x="1535329" y="224941"/>
                      <a:pt x="1487506" y="272568"/>
                      <a:pt x="1524393" y="461173"/>
                    </a:cubicBezTo>
                    <a:cubicBezTo>
                      <a:pt x="1561280" y="649778"/>
                      <a:pt x="1508536" y="788456"/>
                      <a:pt x="1524393" y="937064"/>
                    </a:cubicBezTo>
                    <a:cubicBezTo>
                      <a:pt x="1540250" y="1085672"/>
                      <a:pt x="1472161" y="1235731"/>
                      <a:pt x="1524393" y="1471828"/>
                    </a:cubicBezTo>
                    <a:cubicBezTo>
                      <a:pt x="1349545" y="1487181"/>
                      <a:pt x="1210555" y="1461880"/>
                      <a:pt x="1061994" y="1471828"/>
                    </a:cubicBezTo>
                    <a:cubicBezTo>
                      <a:pt x="913433" y="1481776"/>
                      <a:pt x="705966" y="1436929"/>
                      <a:pt x="538619" y="1471828"/>
                    </a:cubicBezTo>
                    <a:cubicBezTo>
                      <a:pt x="371272" y="1506727"/>
                      <a:pt x="208270" y="1430150"/>
                      <a:pt x="0" y="1471828"/>
                    </a:cubicBezTo>
                    <a:cubicBezTo>
                      <a:pt x="-40286" y="1285438"/>
                      <a:pt x="31806" y="1153813"/>
                      <a:pt x="0" y="1025374"/>
                    </a:cubicBezTo>
                    <a:cubicBezTo>
                      <a:pt x="-31806" y="896935"/>
                      <a:pt x="33446" y="669100"/>
                      <a:pt x="0" y="505328"/>
                    </a:cubicBezTo>
                    <a:cubicBezTo>
                      <a:pt x="-33446" y="341556"/>
                      <a:pt x="48890" y="163613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62957F61-6D8C-4B10-9B51-99D9452C6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193" y="1122689"/>
              <a:ext cx="1330854" cy="13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02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>
            <a:off x="997182" y="856822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Кира-скрап - клипарт и рамки на прозрачном фоне">
            <a:extLst>
              <a:ext uri="{FF2B5EF4-FFF2-40B4-BE49-F238E27FC236}">
                <a16:creationId xmlns:a16="http://schemas.microsoft.com/office/drawing/2014/main" id="{BB02B411-949B-4FAF-8F90-16FA5688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82" y="4288206"/>
            <a:ext cx="1171720" cy="17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3679ECE-329F-4BA7-9303-B6DB96CA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132" y="1052202"/>
            <a:ext cx="1524393" cy="15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C1BE2ED-A90A-4DA8-B473-BD94FD03A330}"/>
              </a:ext>
            </a:extLst>
          </p:cNvPr>
          <p:cNvGrpSpPr/>
          <p:nvPr/>
        </p:nvGrpSpPr>
        <p:grpSpPr>
          <a:xfrm rot="21293614">
            <a:off x="10004521" y="200982"/>
            <a:ext cx="1854958" cy="2118035"/>
            <a:chOff x="4296000" y="856822"/>
            <a:chExt cx="1854958" cy="2118035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581E09D-AF0A-4B0C-A404-14A4303FE376}"/>
                </a:ext>
              </a:extLst>
            </p:cNvPr>
            <p:cNvGrpSpPr/>
            <p:nvPr/>
          </p:nvGrpSpPr>
          <p:grpSpPr>
            <a:xfrm>
              <a:off x="4296000" y="877116"/>
              <a:ext cx="1800000" cy="2097741"/>
              <a:chOff x="394447" y="328706"/>
              <a:chExt cx="1800000" cy="2097741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6683302-DF67-4966-AF5B-457119FAF7D9}"/>
                  </a:ext>
                </a:extLst>
              </p:cNvPr>
              <p:cNvSpPr/>
              <p:nvPr/>
            </p:nvSpPr>
            <p:spPr>
              <a:xfrm>
                <a:off x="394447" y="328706"/>
                <a:ext cx="1800000" cy="2097741"/>
              </a:xfrm>
              <a:custGeom>
                <a:avLst/>
                <a:gdLst>
                  <a:gd name="connsiteX0" fmla="*/ 0 w 1800000"/>
                  <a:gd name="connsiteY0" fmla="*/ 0 h 2097741"/>
                  <a:gd name="connsiteX1" fmla="*/ 618000 w 1800000"/>
                  <a:gd name="connsiteY1" fmla="*/ 0 h 2097741"/>
                  <a:gd name="connsiteX2" fmla="*/ 1218000 w 1800000"/>
                  <a:gd name="connsiteY2" fmla="*/ 0 h 2097741"/>
                  <a:gd name="connsiteX3" fmla="*/ 1800000 w 1800000"/>
                  <a:gd name="connsiteY3" fmla="*/ 0 h 2097741"/>
                  <a:gd name="connsiteX4" fmla="*/ 1800000 w 1800000"/>
                  <a:gd name="connsiteY4" fmla="*/ 741202 h 2097741"/>
                  <a:gd name="connsiteX5" fmla="*/ 1800000 w 1800000"/>
                  <a:gd name="connsiteY5" fmla="*/ 1482404 h 2097741"/>
                  <a:gd name="connsiteX6" fmla="*/ 1800000 w 1800000"/>
                  <a:gd name="connsiteY6" fmla="*/ 2097741 h 2097741"/>
                  <a:gd name="connsiteX7" fmla="*/ 1236000 w 1800000"/>
                  <a:gd name="connsiteY7" fmla="*/ 2097741 h 2097741"/>
                  <a:gd name="connsiteX8" fmla="*/ 672000 w 1800000"/>
                  <a:gd name="connsiteY8" fmla="*/ 2097741 h 2097741"/>
                  <a:gd name="connsiteX9" fmla="*/ 0 w 1800000"/>
                  <a:gd name="connsiteY9" fmla="*/ 2097741 h 2097741"/>
                  <a:gd name="connsiteX10" fmla="*/ 0 w 1800000"/>
                  <a:gd name="connsiteY10" fmla="*/ 1461426 h 2097741"/>
                  <a:gd name="connsiteX11" fmla="*/ 0 w 1800000"/>
                  <a:gd name="connsiteY11" fmla="*/ 720224 h 2097741"/>
                  <a:gd name="connsiteX12" fmla="*/ 0 w 1800000"/>
                  <a:gd name="connsiteY12" fmla="*/ 0 h 209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000" h="2097741" fill="none" extrusionOk="0">
                    <a:moveTo>
                      <a:pt x="0" y="0"/>
                    </a:moveTo>
                    <a:cubicBezTo>
                      <a:pt x="127655" y="-28651"/>
                      <a:pt x="421546" y="1783"/>
                      <a:pt x="618000" y="0"/>
                    </a:cubicBezTo>
                    <a:cubicBezTo>
                      <a:pt x="814454" y="-1783"/>
                      <a:pt x="1034406" y="-3536"/>
                      <a:pt x="1218000" y="0"/>
                    </a:cubicBezTo>
                    <a:cubicBezTo>
                      <a:pt x="1401594" y="3536"/>
                      <a:pt x="1617971" y="-12027"/>
                      <a:pt x="1800000" y="0"/>
                    </a:cubicBezTo>
                    <a:cubicBezTo>
                      <a:pt x="1768338" y="242870"/>
                      <a:pt x="1817134" y="475778"/>
                      <a:pt x="1800000" y="741202"/>
                    </a:cubicBezTo>
                    <a:cubicBezTo>
                      <a:pt x="1782866" y="1006626"/>
                      <a:pt x="1825302" y="1326228"/>
                      <a:pt x="1800000" y="1482404"/>
                    </a:cubicBezTo>
                    <a:cubicBezTo>
                      <a:pt x="1774698" y="1638580"/>
                      <a:pt x="1769856" y="1810519"/>
                      <a:pt x="1800000" y="2097741"/>
                    </a:cubicBezTo>
                    <a:cubicBezTo>
                      <a:pt x="1660903" y="2093031"/>
                      <a:pt x="1488799" y="2082848"/>
                      <a:pt x="1236000" y="2097741"/>
                    </a:cubicBezTo>
                    <a:cubicBezTo>
                      <a:pt x="983201" y="2112634"/>
                      <a:pt x="928087" y="2123823"/>
                      <a:pt x="672000" y="2097741"/>
                    </a:cubicBezTo>
                    <a:cubicBezTo>
                      <a:pt x="415913" y="2071659"/>
                      <a:pt x="185303" y="2105650"/>
                      <a:pt x="0" y="2097741"/>
                    </a:cubicBezTo>
                    <a:cubicBezTo>
                      <a:pt x="26123" y="1803196"/>
                      <a:pt x="8752" y="1654606"/>
                      <a:pt x="0" y="1461426"/>
                    </a:cubicBezTo>
                    <a:cubicBezTo>
                      <a:pt x="-8752" y="1268246"/>
                      <a:pt x="-6451" y="944021"/>
                      <a:pt x="0" y="720224"/>
                    </a:cubicBezTo>
                    <a:cubicBezTo>
                      <a:pt x="6451" y="496427"/>
                      <a:pt x="10777" y="259157"/>
                      <a:pt x="0" y="0"/>
                    </a:cubicBezTo>
                    <a:close/>
                  </a:path>
                  <a:path w="1800000" h="2097741" stroke="0" extrusionOk="0">
                    <a:moveTo>
                      <a:pt x="0" y="0"/>
                    </a:moveTo>
                    <a:cubicBezTo>
                      <a:pt x="133185" y="-3863"/>
                      <a:pt x="317003" y="14184"/>
                      <a:pt x="564000" y="0"/>
                    </a:cubicBezTo>
                    <a:cubicBezTo>
                      <a:pt x="810997" y="-14184"/>
                      <a:pt x="879936" y="17295"/>
                      <a:pt x="1146000" y="0"/>
                    </a:cubicBezTo>
                    <a:cubicBezTo>
                      <a:pt x="1412064" y="-17295"/>
                      <a:pt x="1584704" y="-19594"/>
                      <a:pt x="1800000" y="0"/>
                    </a:cubicBezTo>
                    <a:cubicBezTo>
                      <a:pt x="1826139" y="244981"/>
                      <a:pt x="1786656" y="318530"/>
                      <a:pt x="1800000" y="636315"/>
                    </a:cubicBezTo>
                    <a:cubicBezTo>
                      <a:pt x="1813344" y="954100"/>
                      <a:pt x="1827500" y="986179"/>
                      <a:pt x="1800000" y="1272630"/>
                    </a:cubicBezTo>
                    <a:cubicBezTo>
                      <a:pt x="1772500" y="1559082"/>
                      <a:pt x="1827401" y="1881141"/>
                      <a:pt x="1800000" y="2097741"/>
                    </a:cubicBezTo>
                    <a:cubicBezTo>
                      <a:pt x="1636109" y="2084398"/>
                      <a:pt x="1338974" y="2124513"/>
                      <a:pt x="1164000" y="2097741"/>
                    </a:cubicBezTo>
                    <a:cubicBezTo>
                      <a:pt x="989026" y="2070969"/>
                      <a:pt x="782080" y="2119285"/>
                      <a:pt x="600000" y="2097741"/>
                    </a:cubicBezTo>
                    <a:cubicBezTo>
                      <a:pt x="417920" y="2076197"/>
                      <a:pt x="217736" y="2126857"/>
                      <a:pt x="0" y="2097741"/>
                    </a:cubicBezTo>
                    <a:cubicBezTo>
                      <a:pt x="19933" y="1802373"/>
                      <a:pt x="5881" y="1679950"/>
                      <a:pt x="0" y="1356539"/>
                    </a:cubicBezTo>
                    <a:cubicBezTo>
                      <a:pt x="-5881" y="1033128"/>
                      <a:pt x="-14071" y="939711"/>
                      <a:pt x="0" y="720224"/>
                    </a:cubicBezTo>
                    <a:cubicBezTo>
                      <a:pt x="14071" y="500738"/>
                      <a:pt x="20190" y="32772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76718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1" name="Picture 2" descr="Причина, по которой Доктор Манхэттен любит Марс | Супер Комикс! | Яндекс  Дзен">
                <a:extLst>
                  <a:ext uri="{FF2B5EF4-FFF2-40B4-BE49-F238E27FC236}">
                    <a16:creationId xmlns:a16="http://schemas.microsoft.com/office/drawing/2014/main" id="{3A5169C1-061E-4FEB-A03C-4FDBBBEC15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97" t="19071" r="902" b="27293"/>
              <a:stretch/>
            </p:blipFill>
            <p:spPr bwMode="auto">
              <a:xfrm>
                <a:off x="532250" y="524086"/>
                <a:ext cx="1524393" cy="1471828"/>
              </a:xfrm>
              <a:custGeom>
                <a:avLst/>
                <a:gdLst>
                  <a:gd name="connsiteX0" fmla="*/ 0 w 1524393"/>
                  <a:gd name="connsiteY0" fmla="*/ 0 h 1471828"/>
                  <a:gd name="connsiteX1" fmla="*/ 508131 w 1524393"/>
                  <a:gd name="connsiteY1" fmla="*/ 0 h 1471828"/>
                  <a:gd name="connsiteX2" fmla="*/ 1031506 w 1524393"/>
                  <a:gd name="connsiteY2" fmla="*/ 0 h 1471828"/>
                  <a:gd name="connsiteX3" fmla="*/ 1524393 w 1524393"/>
                  <a:gd name="connsiteY3" fmla="*/ 0 h 1471828"/>
                  <a:gd name="connsiteX4" fmla="*/ 1524393 w 1524393"/>
                  <a:gd name="connsiteY4" fmla="*/ 461173 h 1471828"/>
                  <a:gd name="connsiteX5" fmla="*/ 1524393 w 1524393"/>
                  <a:gd name="connsiteY5" fmla="*/ 937064 h 1471828"/>
                  <a:gd name="connsiteX6" fmla="*/ 1524393 w 1524393"/>
                  <a:gd name="connsiteY6" fmla="*/ 1471828 h 1471828"/>
                  <a:gd name="connsiteX7" fmla="*/ 1061994 w 1524393"/>
                  <a:gd name="connsiteY7" fmla="*/ 1471828 h 1471828"/>
                  <a:gd name="connsiteX8" fmla="*/ 538619 w 1524393"/>
                  <a:gd name="connsiteY8" fmla="*/ 1471828 h 1471828"/>
                  <a:gd name="connsiteX9" fmla="*/ 0 w 1524393"/>
                  <a:gd name="connsiteY9" fmla="*/ 1471828 h 1471828"/>
                  <a:gd name="connsiteX10" fmla="*/ 0 w 1524393"/>
                  <a:gd name="connsiteY10" fmla="*/ 1025374 h 1471828"/>
                  <a:gd name="connsiteX11" fmla="*/ 0 w 1524393"/>
                  <a:gd name="connsiteY11" fmla="*/ 505328 h 1471828"/>
                  <a:gd name="connsiteX12" fmla="*/ 0 w 1524393"/>
                  <a:gd name="connsiteY12" fmla="*/ 0 h 147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393" h="1471828" extrusionOk="0">
                    <a:moveTo>
                      <a:pt x="0" y="0"/>
                    </a:moveTo>
                    <a:cubicBezTo>
                      <a:pt x="101877" y="-58897"/>
                      <a:pt x="265009" y="18754"/>
                      <a:pt x="508131" y="0"/>
                    </a:cubicBezTo>
                    <a:cubicBezTo>
                      <a:pt x="751253" y="-18754"/>
                      <a:pt x="924335" y="23506"/>
                      <a:pt x="1031506" y="0"/>
                    </a:cubicBezTo>
                    <a:cubicBezTo>
                      <a:pt x="1138678" y="-23506"/>
                      <a:pt x="1390297" y="807"/>
                      <a:pt x="1524393" y="0"/>
                    </a:cubicBezTo>
                    <a:cubicBezTo>
                      <a:pt x="1535329" y="224941"/>
                      <a:pt x="1487506" y="272568"/>
                      <a:pt x="1524393" y="461173"/>
                    </a:cubicBezTo>
                    <a:cubicBezTo>
                      <a:pt x="1561280" y="649778"/>
                      <a:pt x="1508536" y="788456"/>
                      <a:pt x="1524393" y="937064"/>
                    </a:cubicBezTo>
                    <a:cubicBezTo>
                      <a:pt x="1540250" y="1085672"/>
                      <a:pt x="1472161" y="1235731"/>
                      <a:pt x="1524393" y="1471828"/>
                    </a:cubicBezTo>
                    <a:cubicBezTo>
                      <a:pt x="1349545" y="1487181"/>
                      <a:pt x="1210555" y="1461880"/>
                      <a:pt x="1061994" y="1471828"/>
                    </a:cubicBezTo>
                    <a:cubicBezTo>
                      <a:pt x="913433" y="1481776"/>
                      <a:pt x="705966" y="1436929"/>
                      <a:pt x="538619" y="1471828"/>
                    </a:cubicBezTo>
                    <a:cubicBezTo>
                      <a:pt x="371272" y="1506727"/>
                      <a:pt x="208270" y="1430150"/>
                      <a:pt x="0" y="1471828"/>
                    </a:cubicBezTo>
                    <a:cubicBezTo>
                      <a:pt x="-40286" y="1285438"/>
                      <a:pt x="31806" y="1153813"/>
                      <a:pt x="0" y="1025374"/>
                    </a:cubicBezTo>
                    <a:cubicBezTo>
                      <a:pt x="-31806" y="896935"/>
                      <a:pt x="33446" y="669100"/>
                      <a:pt x="0" y="505328"/>
                    </a:cubicBezTo>
                    <a:cubicBezTo>
                      <a:pt x="-33446" y="341556"/>
                      <a:pt x="48890" y="163613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F8D8C8C-D687-447F-9669-A97256E37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856822"/>
              <a:ext cx="1854958" cy="185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4007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43514">
            <a:off x="10045649" y="238600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6540DC-5E42-42E5-B3EF-311EF6CD7D2B}"/>
              </a:ext>
            </a:extLst>
          </p:cNvPr>
          <p:cNvSpPr/>
          <p:nvPr/>
        </p:nvSpPr>
        <p:spPr>
          <a:xfrm rot="327023">
            <a:off x="11002555" y="1226801"/>
            <a:ext cx="509779" cy="5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Fantazyor" panose="02000000000000000000" pitchFamily="2" charset="0"/>
              </a:rPr>
              <a:t>П</a:t>
            </a:r>
          </a:p>
        </p:txBody>
      </p:sp>
    </p:spTree>
    <p:extLst>
      <p:ext uri="{BB962C8B-B14F-4D97-AF65-F5344CB8AC3E}">
        <p14:creationId xmlns:p14="http://schemas.microsoft.com/office/powerpoint/2010/main" val="841680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43514">
            <a:off x="10045649" y="238600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6540DC-5E42-42E5-B3EF-311EF6CD7D2B}"/>
              </a:ext>
            </a:extLst>
          </p:cNvPr>
          <p:cNvSpPr/>
          <p:nvPr/>
        </p:nvSpPr>
        <p:spPr>
          <a:xfrm rot="20369685">
            <a:off x="10362733" y="1243357"/>
            <a:ext cx="509779" cy="5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Fantazyor" panose="02000000000000000000" pitchFamily="2" charset="0"/>
              </a:rPr>
              <a:t>О</a:t>
            </a:r>
          </a:p>
        </p:txBody>
      </p:sp>
    </p:spTree>
    <p:extLst>
      <p:ext uri="{BB962C8B-B14F-4D97-AF65-F5344CB8AC3E}">
        <p14:creationId xmlns:p14="http://schemas.microsoft.com/office/powerpoint/2010/main" val="3704126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43514">
            <a:off x="10045649" y="238600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6540DC-5E42-42E5-B3EF-311EF6CD7D2B}"/>
              </a:ext>
            </a:extLst>
          </p:cNvPr>
          <p:cNvSpPr/>
          <p:nvPr/>
        </p:nvSpPr>
        <p:spPr>
          <a:xfrm rot="21098069">
            <a:off x="10690758" y="1204592"/>
            <a:ext cx="509779" cy="5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Fantazyor" panose="02000000000000000000" pitchFamily="2" charset="0"/>
              </a:rPr>
              <a:t>Л</a:t>
            </a:r>
          </a:p>
        </p:txBody>
      </p:sp>
    </p:spTree>
    <p:extLst>
      <p:ext uri="{BB962C8B-B14F-4D97-AF65-F5344CB8AC3E}">
        <p14:creationId xmlns:p14="http://schemas.microsoft.com/office/powerpoint/2010/main" val="388202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27AC74B-8653-4F68-B7A1-3CB0D6B60137}"/>
              </a:ext>
            </a:extLst>
          </p:cNvPr>
          <p:cNvGrpSpPr/>
          <p:nvPr/>
        </p:nvGrpSpPr>
        <p:grpSpPr>
          <a:xfrm>
            <a:off x="9042000" y="450000"/>
            <a:ext cx="2700000" cy="2700000"/>
            <a:chOff x="1520777" y="450000"/>
            <a:chExt cx="2700000" cy="270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F0292EE-D0BB-407E-9F71-A32D93C0EDFD}"/>
                </a:ext>
              </a:extLst>
            </p:cNvPr>
            <p:cNvSpPr/>
            <p:nvPr/>
          </p:nvSpPr>
          <p:spPr>
            <a:xfrm>
              <a:off x="152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246B61-632B-4A15-B76F-0236CC631ED7}"/>
                </a:ext>
              </a:extLst>
            </p:cNvPr>
            <p:cNvSpPr/>
            <p:nvPr/>
          </p:nvSpPr>
          <p:spPr>
            <a:xfrm>
              <a:off x="206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5D9B8DB-1397-4171-B667-E33E4152AD6B}"/>
                </a:ext>
              </a:extLst>
            </p:cNvPr>
            <p:cNvSpPr/>
            <p:nvPr/>
          </p:nvSpPr>
          <p:spPr>
            <a:xfrm>
              <a:off x="260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67774C4-89A1-4C80-A393-EC8CCB1600A7}"/>
                </a:ext>
              </a:extLst>
            </p:cNvPr>
            <p:cNvSpPr/>
            <p:nvPr/>
          </p:nvSpPr>
          <p:spPr>
            <a:xfrm>
              <a:off x="314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A678D88-E54E-4C89-9507-BC535EE82E2E}"/>
                </a:ext>
              </a:extLst>
            </p:cNvPr>
            <p:cNvSpPr/>
            <p:nvPr/>
          </p:nvSpPr>
          <p:spPr>
            <a:xfrm>
              <a:off x="368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153186A-B638-4998-B5B5-9DC7A23229A9}"/>
                </a:ext>
              </a:extLst>
            </p:cNvPr>
            <p:cNvSpPr/>
            <p:nvPr/>
          </p:nvSpPr>
          <p:spPr>
            <a:xfrm>
              <a:off x="152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00777" y="99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Segoe Print" panose="02000600000000000000" pitchFamily="2" charset="0"/>
                </a:rPr>
                <a:t>?</a:t>
              </a:r>
              <a:endParaRPr lang="ru-RU" sz="1600" b="1" dirty="0">
                <a:solidFill>
                  <a:schemeClr val="tx1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F76021DA-4895-4B34-A8F8-E5D46CE4ADAB}"/>
                </a:ext>
              </a:extLst>
            </p:cNvPr>
            <p:cNvSpPr/>
            <p:nvPr/>
          </p:nvSpPr>
          <p:spPr>
            <a:xfrm>
              <a:off x="368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BEDC07C-63EF-4426-95F9-60B8E7F62CF8}"/>
                </a:ext>
              </a:extLst>
            </p:cNvPr>
            <p:cNvSpPr/>
            <p:nvPr/>
          </p:nvSpPr>
          <p:spPr>
            <a:xfrm>
              <a:off x="152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B848810-B4B5-433A-81E8-FC7793707024}"/>
                </a:ext>
              </a:extLst>
            </p:cNvPr>
            <p:cNvSpPr/>
            <p:nvPr/>
          </p:nvSpPr>
          <p:spPr>
            <a:xfrm>
              <a:off x="2060777" y="153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Segoe Print" panose="02000600000000000000" pitchFamily="2" charset="0"/>
                </a:rPr>
                <a:t>?</a:t>
              </a:r>
              <a:endParaRPr lang="ru-RU" sz="1600" b="1" dirty="0">
                <a:solidFill>
                  <a:schemeClr val="tx1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0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D4B2526-E41B-4FE0-8765-323B48F0D9AB}"/>
                </a:ext>
              </a:extLst>
            </p:cNvPr>
            <p:cNvSpPr/>
            <p:nvPr/>
          </p:nvSpPr>
          <p:spPr>
            <a:xfrm>
              <a:off x="3140777" y="153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Segoe Print" panose="02000600000000000000" pitchFamily="2" charset="0"/>
                </a:rPr>
                <a:t>?</a:t>
              </a:r>
              <a:endParaRPr lang="ru-RU" sz="1600" b="1" dirty="0">
                <a:solidFill>
                  <a:schemeClr val="tx1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0FEAD5AE-630F-49C3-80C8-579FDD595AB3}"/>
                </a:ext>
              </a:extLst>
            </p:cNvPr>
            <p:cNvSpPr/>
            <p:nvPr/>
          </p:nvSpPr>
          <p:spPr>
            <a:xfrm>
              <a:off x="368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7F04088-741F-404B-8864-8DB998CFBFCE}"/>
                </a:ext>
              </a:extLst>
            </p:cNvPr>
            <p:cNvSpPr/>
            <p:nvPr/>
          </p:nvSpPr>
          <p:spPr>
            <a:xfrm>
              <a:off x="152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00777" y="207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Segoe Print" panose="02000600000000000000" pitchFamily="2" charset="0"/>
                </a:rPr>
                <a:t>?</a:t>
              </a:r>
              <a:endParaRPr lang="ru-RU" sz="1600" b="1" dirty="0">
                <a:solidFill>
                  <a:schemeClr val="tx1"/>
                </a:solidFill>
                <a:latin typeface="Segoe Print" panose="02000600000000000000" pitchFamily="2" charset="0"/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3190A1F-BEDD-4789-A9E2-7B926803B720}"/>
                </a:ext>
              </a:extLst>
            </p:cNvPr>
            <p:cNvSpPr/>
            <p:nvPr/>
          </p:nvSpPr>
          <p:spPr>
            <a:xfrm>
              <a:off x="368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C257CC5-28D3-4DC6-809F-2001F731DD8F}"/>
                </a:ext>
              </a:extLst>
            </p:cNvPr>
            <p:cNvSpPr/>
            <p:nvPr/>
          </p:nvSpPr>
          <p:spPr>
            <a:xfrm>
              <a:off x="152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E31B179-7C73-4780-AEDB-6CFAF24E9ABA}"/>
                </a:ext>
              </a:extLst>
            </p:cNvPr>
            <p:cNvSpPr/>
            <p:nvPr/>
          </p:nvSpPr>
          <p:spPr>
            <a:xfrm>
              <a:off x="206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0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A281987-4EC1-4A0B-BAA1-ED65969669B7}"/>
                </a:ext>
              </a:extLst>
            </p:cNvPr>
            <p:cNvSpPr/>
            <p:nvPr/>
          </p:nvSpPr>
          <p:spPr>
            <a:xfrm>
              <a:off x="314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CFDCDF13-2636-4AAE-A0AD-34600847F853}"/>
                </a:ext>
              </a:extLst>
            </p:cNvPr>
            <p:cNvSpPr/>
            <p:nvPr/>
          </p:nvSpPr>
          <p:spPr>
            <a:xfrm>
              <a:off x="368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677865" y="162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34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43514">
            <a:off x="10045649" y="238600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6540DC-5E42-42E5-B3EF-311EF6CD7D2B}"/>
              </a:ext>
            </a:extLst>
          </p:cNvPr>
          <p:cNvSpPr/>
          <p:nvPr/>
        </p:nvSpPr>
        <p:spPr>
          <a:xfrm rot="20498958">
            <a:off x="10677111" y="1237507"/>
            <a:ext cx="509779" cy="5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Fantazyor" panose="02000000000000000000" pitchFamily="2" charset="0"/>
              </a:rPr>
              <a:t>Е</a:t>
            </a:r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CA1ABAF9-729E-493E-B141-2C0F16AC0B93}"/>
              </a:ext>
            </a:extLst>
          </p:cNvPr>
          <p:cNvSpPr/>
          <p:nvPr/>
        </p:nvSpPr>
        <p:spPr>
          <a:xfrm>
            <a:off x="1828800" y="1146412"/>
            <a:ext cx="2415654" cy="1433015"/>
          </a:xfrm>
          <a:custGeom>
            <a:avLst/>
            <a:gdLst>
              <a:gd name="connsiteX0" fmla="*/ 0 w 2415654"/>
              <a:gd name="connsiteY0" fmla="*/ 1132764 h 1433015"/>
              <a:gd name="connsiteX1" fmla="*/ 477672 w 2415654"/>
              <a:gd name="connsiteY1" fmla="*/ 0 h 1433015"/>
              <a:gd name="connsiteX2" fmla="*/ 1323833 w 2415654"/>
              <a:gd name="connsiteY2" fmla="*/ 928048 h 1433015"/>
              <a:gd name="connsiteX3" fmla="*/ 1446663 w 2415654"/>
              <a:gd name="connsiteY3" fmla="*/ 354842 h 1433015"/>
              <a:gd name="connsiteX4" fmla="*/ 1583140 w 2415654"/>
              <a:gd name="connsiteY4" fmla="*/ 709684 h 1433015"/>
              <a:gd name="connsiteX5" fmla="*/ 1760561 w 2415654"/>
              <a:gd name="connsiteY5" fmla="*/ 354842 h 1433015"/>
              <a:gd name="connsiteX6" fmla="*/ 1978925 w 2415654"/>
              <a:gd name="connsiteY6" fmla="*/ 846161 h 1433015"/>
              <a:gd name="connsiteX7" fmla="*/ 2333767 w 2415654"/>
              <a:gd name="connsiteY7" fmla="*/ 600501 h 1433015"/>
              <a:gd name="connsiteX8" fmla="*/ 2415654 w 2415654"/>
              <a:gd name="connsiteY8" fmla="*/ 1433015 h 1433015"/>
              <a:gd name="connsiteX9" fmla="*/ 0 w 2415654"/>
              <a:gd name="connsiteY9" fmla="*/ 1132764 h 143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5654" h="1433015">
                <a:moveTo>
                  <a:pt x="0" y="1132764"/>
                </a:moveTo>
                <a:lnTo>
                  <a:pt x="477672" y="0"/>
                </a:lnTo>
                <a:lnTo>
                  <a:pt x="1323833" y="928048"/>
                </a:lnTo>
                <a:lnTo>
                  <a:pt x="1446663" y="354842"/>
                </a:lnTo>
                <a:lnTo>
                  <a:pt x="1583140" y="709684"/>
                </a:lnTo>
                <a:lnTo>
                  <a:pt x="1760561" y="354842"/>
                </a:lnTo>
                <a:lnTo>
                  <a:pt x="1978925" y="846161"/>
                </a:lnTo>
                <a:lnTo>
                  <a:pt x="2333767" y="600501"/>
                </a:lnTo>
                <a:lnTo>
                  <a:pt x="2415654" y="1433015"/>
                </a:lnTo>
                <a:lnTo>
                  <a:pt x="0" y="11327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4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666F8DC-1D78-4BBD-B075-53FAC3521C26}"/>
              </a:ext>
            </a:extLst>
          </p:cNvPr>
          <p:cNvGrpSpPr/>
          <p:nvPr/>
        </p:nvGrpSpPr>
        <p:grpSpPr>
          <a:xfrm>
            <a:off x="9672000" y="0"/>
            <a:ext cx="2520000" cy="2520000"/>
            <a:chOff x="9672000" y="0"/>
            <a:chExt cx="2520000" cy="252000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956E8A3-E277-4EB0-90F4-61CC25127EE0}"/>
                </a:ext>
              </a:extLst>
            </p:cNvPr>
            <p:cNvSpPr/>
            <p:nvPr/>
          </p:nvSpPr>
          <p:spPr>
            <a:xfrm>
              <a:off x="9672000" y="0"/>
              <a:ext cx="2520000" cy="25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6B325C9A-5B77-4EEE-9FDE-9F455F8C3F1D}"/>
                </a:ext>
              </a:extLst>
            </p:cNvPr>
            <p:cNvGrpSpPr/>
            <p:nvPr/>
          </p:nvGrpSpPr>
          <p:grpSpPr>
            <a:xfrm rot="21343514">
              <a:off x="10045649" y="238600"/>
              <a:ext cx="1800000" cy="2097741"/>
              <a:chOff x="394447" y="328706"/>
              <a:chExt cx="1800000" cy="2097741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C4DDAD5-68BE-4F56-952D-A199B83E5370}"/>
                  </a:ext>
                </a:extLst>
              </p:cNvPr>
              <p:cNvSpPr/>
              <p:nvPr/>
            </p:nvSpPr>
            <p:spPr>
              <a:xfrm>
                <a:off x="394447" y="328706"/>
                <a:ext cx="1800000" cy="2097741"/>
              </a:xfrm>
              <a:custGeom>
                <a:avLst/>
                <a:gdLst>
                  <a:gd name="connsiteX0" fmla="*/ 0 w 1800000"/>
                  <a:gd name="connsiteY0" fmla="*/ 0 h 2097741"/>
                  <a:gd name="connsiteX1" fmla="*/ 618000 w 1800000"/>
                  <a:gd name="connsiteY1" fmla="*/ 0 h 2097741"/>
                  <a:gd name="connsiteX2" fmla="*/ 1218000 w 1800000"/>
                  <a:gd name="connsiteY2" fmla="*/ 0 h 2097741"/>
                  <a:gd name="connsiteX3" fmla="*/ 1800000 w 1800000"/>
                  <a:gd name="connsiteY3" fmla="*/ 0 h 2097741"/>
                  <a:gd name="connsiteX4" fmla="*/ 1800000 w 1800000"/>
                  <a:gd name="connsiteY4" fmla="*/ 741202 h 2097741"/>
                  <a:gd name="connsiteX5" fmla="*/ 1800000 w 1800000"/>
                  <a:gd name="connsiteY5" fmla="*/ 1482404 h 2097741"/>
                  <a:gd name="connsiteX6" fmla="*/ 1800000 w 1800000"/>
                  <a:gd name="connsiteY6" fmla="*/ 2097741 h 2097741"/>
                  <a:gd name="connsiteX7" fmla="*/ 1236000 w 1800000"/>
                  <a:gd name="connsiteY7" fmla="*/ 2097741 h 2097741"/>
                  <a:gd name="connsiteX8" fmla="*/ 672000 w 1800000"/>
                  <a:gd name="connsiteY8" fmla="*/ 2097741 h 2097741"/>
                  <a:gd name="connsiteX9" fmla="*/ 0 w 1800000"/>
                  <a:gd name="connsiteY9" fmla="*/ 2097741 h 2097741"/>
                  <a:gd name="connsiteX10" fmla="*/ 0 w 1800000"/>
                  <a:gd name="connsiteY10" fmla="*/ 1461426 h 2097741"/>
                  <a:gd name="connsiteX11" fmla="*/ 0 w 1800000"/>
                  <a:gd name="connsiteY11" fmla="*/ 720224 h 2097741"/>
                  <a:gd name="connsiteX12" fmla="*/ 0 w 1800000"/>
                  <a:gd name="connsiteY12" fmla="*/ 0 h 209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0000" h="2097741" fill="none" extrusionOk="0">
                    <a:moveTo>
                      <a:pt x="0" y="0"/>
                    </a:moveTo>
                    <a:cubicBezTo>
                      <a:pt x="127655" y="-28651"/>
                      <a:pt x="421546" y="1783"/>
                      <a:pt x="618000" y="0"/>
                    </a:cubicBezTo>
                    <a:cubicBezTo>
                      <a:pt x="814454" y="-1783"/>
                      <a:pt x="1034406" y="-3536"/>
                      <a:pt x="1218000" y="0"/>
                    </a:cubicBezTo>
                    <a:cubicBezTo>
                      <a:pt x="1401594" y="3536"/>
                      <a:pt x="1617971" y="-12027"/>
                      <a:pt x="1800000" y="0"/>
                    </a:cubicBezTo>
                    <a:cubicBezTo>
                      <a:pt x="1768338" y="242870"/>
                      <a:pt x="1817134" y="475778"/>
                      <a:pt x="1800000" y="741202"/>
                    </a:cubicBezTo>
                    <a:cubicBezTo>
                      <a:pt x="1782866" y="1006626"/>
                      <a:pt x="1825302" y="1326228"/>
                      <a:pt x="1800000" y="1482404"/>
                    </a:cubicBezTo>
                    <a:cubicBezTo>
                      <a:pt x="1774698" y="1638580"/>
                      <a:pt x="1769856" y="1810519"/>
                      <a:pt x="1800000" y="2097741"/>
                    </a:cubicBezTo>
                    <a:cubicBezTo>
                      <a:pt x="1660903" y="2093031"/>
                      <a:pt x="1488799" y="2082848"/>
                      <a:pt x="1236000" y="2097741"/>
                    </a:cubicBezTo>
                    <a:cubicBezTo>
                      <a:pt x="983201" y="2112634"/>
                      <a:pt x="928087" y="2123823"/>
                      <a:pt x="672000" y="2097741"/>
                    </a:cubicBezTo>
                    <a:cubicBezTo>
                      <a:pt x="415913" y="2071659"/>
                      <a:pt x="185303" y="2105650"/>
                      <a:pt x="0" y="2097741"/>
                    </a:cubicBezTo>
                    <a:cubicBezTo>
                      <a:pt x="26123" y="1803196"/>
                      <a:pt x="8752" y="1654606"/>
                      <a:pt x="0" y="1461426"/>
                    </a:cubicBezTo>
                    <a:cubicBezTo>
                      <a:pt x="-8752" y="1268246"/>
                      <a:pt x="-6451" y="944021"/>
                      <a:pt x="0" y="720224"/>
                    </a:cubicBezTo>
                    <a:cubicBezTo>
                      <a:pt x="6451" y="496427"/>
                      <a:pt x="10777" y="259157"/>
                      <a:pt x="0" y="0"/>
                    </a:cubicBezTo>
                    <a:close/>
                  </a:path>
                  <a:path w="1800000" h="2097741" stroke="0" extrusionOk="0">
                    <a:moveTo>
                      <a:pt x="0" y="0"/>
                    </a:moveTo>
                    <a:cubicBezTo>
                      <a:pt x="133185" y="-3863"/>
                      <a:pt x="317003" y="14184"/>
                      <a:pt x="564000" y="0"/>
                    </a:cubicBezTo>
                    <a:cubicBezTo>
                      <a:pt x="810997" y="-14184"/>
                      <a:pt x="879936" y="17295"/>
                      <a:pt x="1146000" y="0"/>
                    </a:cubicBezTo>
                    <a:cubicBezTo>
                      <a:pt x="1412064" y="-17295"/>
                      <a:pt x="1584704" y="-19594"/>
                      <a:pt x="1800000" y="0"/>
                    </a:cubicBezTo>
                    <a:cubicBezTo>
                      <a:pt x="1826139" y="244981"/>
                      <a:pt x="1786656" y="318530"/>
                      <a:pt x="1800000" y="636315"/>
                    </a:cubicBezTo>
                    <a:cubicBezTo>
                      <a:pt x="1813344" y="954100"/>
                      <a:pt x="1827500" y="986179"/>
                      <a:pt x="1800000" y="1272630"/>
                    </a:cubicBezTo>
                    <a:cubicBezTo>
                      <a:pt x="1772500" y="1559082"/>
                      <a:pt x="1827401" y="1881141"/>
                      <a:pt x="1800000" y="2097741"/>
                    </a:cubicBezTo>
                    <a:cubicBezTo>
                      <a:pt x="1636109" y="2084398"/>
                      <a:pt x="1338974" y="2124513"/>
                      <a:pt x="1164000" y="2097741"/>
                    </a:cubicBezTo>
                    <a:cubicBezTo>
                      <a:pt x="989026" y="2070969"/>
                      <a:pt x="782080" y="2119285"/>
                      <a:pt x="600000" y="2097741"/>
                    </a:cubicBezTo>
                    <a:cubicBezTo>
                      <a:pt x="417920" y="2076197"/>
                      <a:pt x="217736" y="2126857"/>
                      <a:pt x="0" y="2097741"/>
                    </a:cubicBezTo>
                    <a:cubicBezTo>
                      <a:pt x="19933" y="1802373"/>
                      <a:pt x="5881" y="1679950"/>
                      <a:pt x="0" y="1356539"/>
                    </a:cubicBezTo>
                    <a:cubicBezTo>
                      <a:pt x="-5881" y="1033128"/>
                      <a:pt x="-14071" y="939711"/>
                      <a:pt x="0" y="720224"/>
                    </a:cubicBezTo>
                    <a:cubicBezTo>
                      <a:pt x="14071" y="500738"/>
                      <a:pt x="20190" y="32772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76718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" name="Picture 2" descr="Причина, по которой Доктор Манхэттен любит Марс | Супер Комикс! | Яндекс  Дзен">
                <a:extLst>
                  <a:ext uri="{FF2B5EF4-FFF2-40B4-BE49-F238E27FC236}">
                    <a16:creationId xmlns:a16="http://schemas.microsoft.com/office/drawing/2014/main" id="{7BA99AAF-43E6-4800-BF2F-48B1C6F4F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97" t="19071" r="902" b="27293"/>
              <a:stretch/>
            </p:blipFill>
            <p:spPr bwMode="auto">
              <a:xfrm>
                <a:off x="532250" y="524086"/>
                <a:ext cx="1524393" cy="1471828"/>
              </a:xfrm>
              <a:custGeom>
                <a:avLst/>
                <a:gdLst>
                  <a:gd name="connsiteX0" fmla="*/ 0 w 1524393"/>
                  <a:gd name="connsiteY0" fmla="*/ 0 h 1471828"/>
                  <a:gd name="connsiteX1" fmla="*/ 508131 w 1524393"/>
                  <a:gd name="connsiteY1" fmla="*/ 0 h 1471828"/>
                  <a:gd name="connsiteX2" fmla="*/ 1031506 w 1524393"/>
                  <a:gd name="connsiteY2" fmla="*/ 0 h 1471828"/>
                  <a:gd name="connsiteX3" fmla="*/ 1524393 w 1524393"/>
                  <a:gd name="connsiteY3" fmla="*/ 0 h 1471828"/>
                  <a:gd name="connsiteX4" fmla="*/ 1524393 w 1524393"/>
                  <a:gd name="connsiteY4" fmla="*/ 461173 h 1471828"/>
                  <a:gd name="connsiteX5" fmla="*/ 1524393 w 1524393"/>
                  <a:gd name="connsiteY5" fmla="*/ 937064 h 1471828"/>
                  <a:gd name="connsiteX6" fmla="*/ 1524393 w 1524393"/>
                  <a:gd name="connsiteY6" fmla="*/ 1471828 h 1471828"/>
                  <a:gd name="connsiteX7" fmla="*/ 1061994 w 1524393"/>
                  <a:gd name="connsiteY7" fmla="*/ 1471828 h 1471828"/>
                  <a:gd name="connsiteX8" fmla="*/ 538619 w 1524393"/>
                  <a:gd name="connsiteY8" fmla="*/ 1471828 h 1471828"/>
                  <a:gd name="connsiteX9" fmla="*/ 0 w 1524393"/>
                  <a:gd name="connsiteY9" fmla="*/ 1471828 h 1471828"/>
                  <a:gd name="connsiteX10" fmla="*/ 0 w 1524393"/>
                  <a:gd name="connsiteY10" fmla="*/ 1025374 h 1471828"/>
                  <a:gd name="connsiteX11" fmla="*/ 0 w 1524393"/>
                  <a:gd name="connsiteY11" fmla="*/ 505328 h 1471828"/>
                  <a:gd name="connsiteX12" fmla="*/ 0 w 1524393"/>
                  <a:gd name="connsiteY12" fmla="*/ 0 h 147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393" h="1471828" extrusionOk="0">
                    <a:moveTo>
                      <a:pt x="0" y="0"/>
                    </a:moveTo>
                    <a:cubicBezTo>
                      <a:pt x="101877" y="-58897"/>
                      <a:pt x="265009" y="18754"/>
                      <a:pt x="508131" y="0"/>
                    </a:cubicBezTo>
                    <a:cubicBezTo>
                      <a:pt x="751253" y="-18754"/>
                      <a:pt x="924335" y="23506"/>
                      <a:pt x="1031506" y="0"/>
                    </a:cubicBezTo>
                    <a:cubicBezTo>
                      <a:pt x="1138678" y="-23506"/>
                      <a:pt x="1390297" y="807"/>
                      <a:pt x="1524393" y="0"/>
                    </a:cubicBezTo>
                    <a:cubicBezTo>
                      <a:pt x="1535329" y="224941"/>
                      <a:pt x="1487506" y="272568"/>
                      <a:pt x="1524393" y="461173"/>
                    </a:cubicBezTo>
                    <a:cubicBezTo>
                      <a:pt x="1561280" y="649778"/>
                      <a:pt x="1508536" y="788456"/>
                      <a:pt x="1524393" y="937064"/>
                    </a:cubicBezTo>
                    <a:cubicBezTo>
                      <a:pt x="1540250" y="1085672"/>
                      <a:pt x="1472161" y="1235731"/>
                      <a:pt x="1524393" y="1471828"/>
                    </a:cubicBezTo>
                    <a:cubicBezTo>
                      <a:pt x="1349545" y="1487181"/>
                      <a:pt x="1210555" y="1461880"/>
                      <a:pt x="1061994" y="1471828"/>
                    </a:cubicBezTo>
                    <a:cubicBezTo>
                      <a:pt x="913433" y="1481776"/>
                      <a:pt x="705966" y="1436929"/>
                      <a:pt x="538619" y="1471828"/>
                    </a:cubicBezTo>
                    <a:cubicBezTo>
                      <a:pt x="371272" y="1506727"/>
                      <a:pt x="208270" y="1430150"/>
                      <a:pt x="0" y="1471828"/>
                    </a:cubicBezTo>
                    <a:cubicBezTo>
                      <a:pt x="-40286" y="1285438"/>
                      <a:pt x="31806" y="1153813"/>
                      <a:pt x="0" y="1025374"/>
                    </a:cubicBezTo>
                    <a:cubicBezTo>
                      <a:pt x="-31806" y="896935"/>
                      <a:pt x="33446" y="669100"/>
                      <a:pt x="0" y="505328"/>
                    </a:cubicBezTo>
                    <a:cubicBezTo>
                      <a:pt x="-33446" y="341556"/>
                      <a:pt x="48890" y="163613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Полилиния: фигура 2">
              <a:extLst>
                <a:ext uri="{FF2B5EF4-FFF2-40B4-BE49-F238E27FC236}">
                  <a16:creationId xmlns:a16="http://schemas.microsoft.com/office/drawing/2014/main" id="{CA1ABAF9-729E-493E-B141-2C0F16AC0B93}"/>
                </a:ext>
              </a:extLst>
            </p:cNvPr>
            <p:cNvSpPr/>
            <p:nvPr/>
          </p:nvSpPr>
          <p:spPr>
            <a:xfrm rot="19743341">
              <a:off x="10506385" y="1170221"/>
              <a:ext cx="851230" cy="504967"/>
            </a:xfrm>
            <a:custGeom>
              <a:avLst/>
              <a:gdLst>
                <a:gd name="connsiteX0" fmla="*/ 0 w 2415654"/>
                <a:gd name="connsiteY0" fmla="*/ 1132764 h 1433015"/>
                <a:gd name="connsiteX1" fmla="*/ 477672 w 2415654"/>
                <a:gd name="connsiteY1" fmla="*/ 0 h 1433015"/>
                <a:gd name="connsiteX2" fmla="*/ 1323833 w 2415654"/>
                <a:gd name="connsiteY2" fmla="*/ 928048 h 1433015"/>
                <a:gd name="connsiteX3" fmla="*/ 1446663 w 2415654"/>
                <a:gd name="connsiteY3" fmla="*/ 354842 h 1433015"/>
                <a:gd name="connsiteX4" fmla="*/ 1583140 w 2415654"/>
                <a:gd name="connsiteY4" fmla="*/ 709684 h 1433015"/>
                <a:gd name="connsiteX5" fmla="*/ 1760561 w 2415654"/>
                <a:gd name="connsiteY5" fmla="*/ 354842 h 1433015"/>
                <a:gd name="connsiteX6" fmla="*/ 1978925 w 2415654"/>
                <a:gd name="connsiteY6" fmla="*/ 846161 h 1433015"/>
                <a:gd name="connsiteX7" fmla="*/ 2333767 w 2415654"/>
                <a:gd name="connsiteY7" fmla="*/ 600501 h 1433015"/>
                <a:gd name="connsiteX8" fmla="*/ 2415654 w 2415654"/>
                <a:gd name="connsiteY8" fmla="*/ 1433015 h 1433015"/>
                <a:gd name="connsiteX9" fmla="*/ 0 w 2415654"/>
                <a:gd name="connsiteY9" fmla="*/ 1132764 h 143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5654" h="1433015">
                  <a:moveTo>
                    <a:pt x="0" y="1132764"/>
                  </a:moveTo>
                  <a:lnTo>
                    <a:pt x="477672" y="0"/>
                  </a:lnTo>
                  <a:lnTo>
                    <a:pt x="1323833" y="928048"/>
                  </a:lnTo>
                  <a:lnTo>
                    <a:pt x="1446663" y="354842"/>
                  </a:lnTo>
                  <a:lnTo>
                    <a:pt x="1583140" y="709684"/>
                  </a:lnTo>
                  <a:lnTo>
                    <a:pt x="1760561" y="354842"/>
                  </a:lnTo>
                  <a:lnTo>
                    <a:pt x="1978925" y="846161"/>
                  </a:lnTo>
                  <a:lnTo>
                    <a:pt x="2333767" y="600501"/>
                  </a:lnTo>
                  <a:lnTo>
                    <a:pt x="2415654" y="1433015"/>
                  </a:lnTo>
                  <a:lnTo>
                    <a:pt x="0" y="113276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3452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43514">
            <a:off x="10045649" y="238600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6540DC-5E42-42E5-B3EF-311EF6CD7D2B}"/>
              </a:ext>
            </a:extLst>
          </p:cNvPr>
          <p:cNvSpPr/>
          <p:nvPr/>
        </p:nvSpPr>
        <p:spPr>
          <a:xfrm>
            <a:off x="11002555" y="1158561"/>
            <a:ext cx="509779" cy="5097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  <a:latin typeface="Fantazyor" panose="02000000000000000000" pitchFamily="2" charset="0"/>
              </a:rPr>
              <a:t>Т</a:t>
            </a:r>
          </a:p>
        </p:txBody>
      </p:sp>
    </p:spTree>
    <p:extLst>
      <p:ext uri="{BB962C8B-B14F-4D97-AF65-F5344CB8AC3E}">
        <p14:creationId xmlns:p14="http://schemas.microsoft.com/office/powerpoint/2010/main" val="4116357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21983">
            <a:off x="10045649" y="229025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144A99-CDF7-45EA-98C6-15DED3EBA6FC}"/>
              </a:ext>
            </a:extLst>
          </p:cNvPr>
          <p:cNvSpPr/>
          <p:nvPr/>
        </p:nvSpPr>
        <p:spPr>
          <a:xfrm rot="20777700">
            <a:off x="10508919" y="1345064"/>
            <a:ext cx="873457" cy="269882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158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21983">
            <a:off x="10045649" y="229025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144A99-CDF7-45EA-98C6-15DED3EBA6FC}"/>
              </a:ext>
            </a:extLst>
          </p:cNvPr>
          <p:cNvSpPr/>
          <p:nvPr/>
        </p:nvSpPr>
        <p:spPr>
          <a:xfrm rot="464580">
            <a:off x="10358794" y="1317610"/>
            <a:ext cx="873457" cy="26988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55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 rot="21321983">
            <a:off x="10045649" y="229025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144A99-CDF7-45EA-98C6-15DED3EBA6FC}"/>
              </a:ext>
            </a:extLst>
          </p:cNvPr>
          <p:cNvSpPr/>
          <p:nvPr/>
        </p:nvSpPr>
        <p:spPr>
          <a:xfrm rot="1027026">
            <a:off x="10708791" y="1283266"/>
            <a:ext cx="873457" cy="269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02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>
            <a:off x="997182" y="856822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8" name="Picture 4" descr="Иконка egypt, египет, пирамида, достопримечательность,  достопримечательности, размер 200x200 | id7562 | iconbird.com">
            <a:extLst>
              <a:ext uri="{FF2B5EF4-FFF2-40B4-BE49-F238E27FC236}">
                <a16:creationId xmlns:a16="http://schemas.microsoft.com/office/drawing/2014/main" id="{0D73BE6B-6700-463F-9801-1D352223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15" y="1137051"/>
            <a:ext cx="1302130" cy="130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Пирамида PNG">
            <a:extLst>
              <a:ext uri="{FF2B5EF4-FFF2-40B4-BE49-F238E27FC236}">
                <a16:creationId xmlns:a16="http://schemas.microsoft.com/office/drawing/2014/main" id="{AE7EA698-BEEC-4F33-913F-24695A44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39" y="3511766"/>
            <a:ext cx="1267021" cy="6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DF85EFF-051D-4FD6-A269-D7824105A8D2}"/>
              </a:ext>
            </a:extLst>
          </p:cNvPr>
          <p:cNvGrpSpPr/>
          <p:nvPr/>
        </p:nvGrpSpPr>
        <p:grpSpPr>
          <a:xfrm rot="21131591">
            <a:off x="10032000" y="211129"/>
            <a:ext cx="1800000" cy="2097741"/>
            <a:chOff x="980415" y="3487526"/>
            <a:chExt cx="1800000" cy="209774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349DC8-4CBF-4843-BEAE-92EDC121BB06}"/>
                </a:ext>
              </a:extLst>
            </p:cNvPr>
            <p:cNvSpPr/>
            <p:nvPr/>
          </p:nvSpPr>
          <p:spPr>
            <a:xfrm>
              <a:off x="980415" y="348752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384E911F-9D6C-4EFC-863C-1ADE982DE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2739" r="902" b="45048"/>
            <a:stretch/>
          </p:blipFill>
          <p:spPr bwMode="auto">
            <a:xfrm>
              <a:off x="1118218" y="3657872"/>
              <a:ext cx="1524393" cy="1432742"/>
            </a:xfrm>
            <a:custGeom>
              <a:avLst/>
              <a:gdLst>
                <a:gd name="connsiteX0" fmla="*/ 0 w 1524393"/>
                <a:gd name="connsiteY0" fmla="*/ 0 h 1432742"/>
                <a:gd name="connsiteX1" fmla="*/ 508131 w 1524393"/>
                <a:gd name="connsiteY1" fmla="*/ 0 h 1432742"/>
                <a:gd name="connsiteX2" fmla="*/ 1031506 w 1524393"/>
                <a:gd name="connsiteY2" fmla="*/ 0 h 1432742"/>
                <a:gd name="connsiteX3" fmla="*/ 1524393 w 1524393"/>
                <a:gd name="connsiteY3" fmla="*/ 0 h 1432742"/>
                <a:gd name="connsiteX4" fmla="*/ 1524393 w 1524393"/>
                <a:gd name="connsiteY4" fmla="*/ 448926 h 1432742"/>
                <a:gd name="connsiteX5" fmla="*/ 1524393 w 1524393"/>
                <a:gd name="connsiteY5" fmla="*/ 912179 h 1432742"/>
                <a:gd name="connsiteX6" fmla="*/ 1524393 w 1524393"/>
                <a:gd name="connsiteY6" fmla="*/ 1432742 h 1432742"/>
                <a:gd name="connsiteX7" fmla="*/ 1061994 w 1524393"/>
                <a:gd name="connsiteY7" fmla="*/ 1432742 h 1432742"/>
                <a:gd name="connsiteX8" fmla="*/ 538619 w 1524393"/>
                <a:gd name="connsiteY8" fmla="*/ 1432742 h 1432742"/>
                <a:gd name="connsiteX9" fmla="*/ 0 w 1524393"/>
                <a:gd name="connsiteY9" fmla="*/ 1432742 h 1432742"/>
                <a:gd name="connsiteX10" fmla="*/ 0 w 1524393"/>
                <a:gd name="connsiteY10" fmla="*/ 998144 h 1432742"/>
                <a:gd name="connsiteX11" fmla="*/ 0 w 1524393"/>
                <a:gd name="connsiteY11" fmla="*/ 491908 h 1432742"/>
                <a:gd name="connsiteX12" fmla="*/ 0 w 1524393"/>
                <a:gd name="connsiteY12" fmla="*/ 0 h 14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32742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7699" y="215590"/>
                    <a:pt x="1509015" y="317064"/>
                    <a:pt x="1524393" y="448926"/>
                  </a:cubicBezTo>
                  <a:cubicBezTo>
                    <a:pt x="1539771" y="580788"/>
                    <a:pt x="1474639" y="688791"/>
                    <a:pt x="1524393" y="912179"/>
                  </a:cubicBezTo>
                  <a:cubicBezTo>
                    <a:pt x="1574147" y="1135567"/>
                    <a:pt x="1475315" y="1275079"/>
                    <a:pt x="1524393" y="1432742"/>
                  </a:cubicBezTo>
                  <a:cubicBezTo>
                    <a:pt x="1349545" y="1448095"/>
                    <a:pt x="1210555" y="1422794"/>
                    <a:pt x="1061994" y="1432742"/>
                  </a:cubicBezTo>
                  <a:cubicBezTo>
                    <a:pt x="913433" y="1442690"/>
                    <a:pt x="705966" y="1397843"/>
                    <a:pt x="538619" y="1432742"/>
                  </a:cubicBezTo>
                  <a:cubicBezTo>
                    <a:pt x="371272" y="1467641"/>
                    <a:pt x="208270" y="1391064"/>
                    <a:pt x="0" y="1432742"/>
                  </a:cubicBezTo>
                  <a:cubicBezTo>
                    <a:pt x="-22956" y="1326494"/>
                    <a:pt x="21534" y="1194748"/>
                    <a:pt x="0" y="998144"/>
                  </a:cubicBezTo>
                  <a:cubicBezTo>
                    <a:pt x="-21534" y="801540"/>
                    <a:pt x="44584" y="729819"/>
                    <a:pt x="0" y="491908"/>
                  </a:cubicBezTo>
                  <a:cubicBezTo>
                    <a:pt x="-44584" y="253997"/>
                    <a:pt x="37994" y="165224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Пирамида PNG">
              <a:extLst>
                <a:ext uri="{FF2B5EF4-FFF2-40B4-BE49-F238E27FC236}">
                  <a16:creationId xmlns:a16="http://schemas.microsoft.com/office/drawing/2014/main" id="{4F0E73D2-B676-4942-AC5C-257989805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47"/>
            <a:stretch/>
          </p:blipFill>
          <p:spPr bwMode="auto">
            <a:xfrm>
              <a:off x="1374015" y="4083146"/>
              <a:ext cx="1268596" cy="90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2112977-BCAC-495F-9E27-F44C00ED2E4C}"/>
              </a:ext>
            </a:extLst>
          </p:cNvPr>
          <p:cNvSpPr/>
          <p:nvPr/>
        </p:nvSpPr>
        <p:spPr>
          <a:xfrm>
            <a:off x="3941744" y="739245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F5AD4620-379B-4B5A-B674-573A9826B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7" t="2739" r="902" b="45048"/>
          <a:stretch/>
        </p:blipFill>
        <p:spPr bwMode="auto">
          <a:xfrm>
            <a:off x="4079547" y="909591"/>
            <a:ext cx="1524393" cy="1432742"/>
          </a:xfrm>
          <a:custGeom>
            <a:avLst/>
            <a:gdLst>
              <a:gd name="connsiteX0" fmla="*/ 0 w 1524393"/>
              <a:gd name="connsiteY0" fmla="*/ 0 h 1432742"/>
              <a:gd name="connsiteX1" fmla="*/ 508131 w 1524393"/>
              <a:gd name="connsiteY1" fmla="*/ 0 h 1432742"/>
              <a:gd name="connsiteX2" fmla="*/ 1031506 w 1524393"/>
              <a:gd name="connsiteY2" fmla="*/ 0 h 1432742"/>
              <a:gd name="connsiteX3" fmla="*/ 1524393 w 1524393"/>
              <a:gd name="connsiteY3" fmla="*/ 0 h 1432742"/>
              <a:gd name="connsiteX4" fmla="*/ 1524393 w 1524393"/>
              <a:gd name="connsiteY4" fmla="*/ 448926 h 1432742"/>
              <a:gd name="connsiteX5" fmla="*/ 1524393 w 1524393"/>
              <a:gd name="connsiteY5" fmla="*/ 912179 h 1432742"/>
              <a:gd name="connsiteX6" fmla="*/ 1524393 w 1524393"/>
              <a:gd name="connsiteY6" fmla="*/ 1432742 h 1432742"/>
              <a:gd name="connsiteX7" fmla="*/ 1061994 w 1524393"/>
              <a:gd name="connsiteY7" fmla="*/ 1432742 h 1432742"/>
              <a:gd name="connsiteX8" fmla="*/ 538619 w 1524393"/>
              <a:gd name="connsiteY8" fmla="*/ 1432742 h 1432742"/>
              <a:gd name="connsiteX9" fmla="*/ 0 w 1524393"/>
              <a:gd name="connsiteY9" fmla="*/ 1432742 h 1432742"/>
              <a:gd name="connsiteX10" fmla="*/ 0 w 1524393"/>
              <a:gd name="connsiteY10" fmla="*/ 998144 h 1432742"/>
              <a:gd name="connsiteX11" fmla="*/ 0 w 1524393"/>
              <a:gd name="connsiteY11" fmla="*/ 491908 h 1432742"/>
              <a:gd name="connsiteX12" fmla="*/ 0 w 1524393"/>
              <a:gd name="connsiteY12" fmla="*/ 0 h 143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393" h="1432742" extrusionOk="0">
                <a:moveTo>
                  <a:pt x="0" y="0"/>
                </a:moveTo>
                <a:cubicBezTo>
                  <a:pt x="101877" y="-58897"/>
                  <a:pt x="265009" y="18754"/>
                  <a:pt x="508131" y="0"/>
                </a:cubicBezTo>
                <a:cubicBezTo>
                  <a:pt x="751253" y="-18754"/>
                  <a:pt x="924335" y="23506"/>
                  <a:pt x="1031506" y="0"/>
                </a:cubicBezTo>
                <a:cubicBezTo>
                  <a:pt x="1138678" y="-23506"/>
                  <a:pt x="1390297" y="807"/>
                  <a:pt x="1524393" y="0"/>
                </a:cubicBezTo>
                <a:cubicBezTo>
                  <a:pt x="1537699" y="215590"/>
                  <a:pt x="1509015" y="317064"/>
                  <a:pt x="1524393" y="448926"/>
                </a:cubicBezTo>
                <a:cubicBezTo>
                  <a:pt x="1539771" y="580788"/>
                  <a:pt x="1474639" y="688791"/>
                  <a:pt x="1524393" y="912179"/>
                </a:cubicBezTo>
                <a:cubicBezTo>
                  <a:pt x="1574147" y="1135567"/>
                  <a:pt x="1475315" y="1275079"/>
                  <a:pt x="1524393" y="1432742"/>
                </a:cubicBezTo>
                <a:cubicBezTo>
                  <a:pt x="1349545" y="1448095"/>
                  <a:pt x="1210555" y="1422794"/>
                  <a:pt x="1061994" y="1432742"/>
                </a:cubicBezTo>
                <a:cubicBezTo>
                  <a:pt x="913433" y="1442690"/>
                  <a:pt x="705966" y="1397843"/>
                  <a:pt x="538619" y="1432742"/>
                </a:cubicBezTo>
                <a:cubicBezTo>
                  <a:pt x="371272" y="1467641"/>
                  <a:pt x="208270" y="1391064"/>
                  <a:pt x="0" y="1432742"/>
                </a:cubicBezTo>
                <a:cubicBezTo>
                  <a:pt x="-22956" y="1326494"/>
                  <a:pt x="21534" y="1194748"/>
                  <a:pt x="0" y="998144"/>
                </a:cubicBezTo>
                <a:cubicBezTo>
                  <a:pt x="-21534" y="801540"/>
                  <a:pt x="44584" y="729819"/>
                  <a:pt x="0" y="491908"/>
                </a:cubicBezTo>
                <a:cubicBezTo>
                  <a:pt x="-44584" y="253997"/>
                  <a:pt x="37994" y="16522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620E341-AAC9-4411-8394-1FDB78D64212}"/>
              </a:ext>
            </a:extLst>
          </p:cNvPr>
          <p:cNvGrpSpPr/>
          <p:nvPr/>
        </p:nvGrpSpPr>
        <p:grpSpPr>
          <a:xfrm>
            <a:off x="4252283" y="1070345"/>
            <a:ext cx="1178920" cy="1258340"/>
            <a:chOff x="7117412" y="1137051"/>
            <a:chExt cx="1178920" cy="1258340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CD704425-A6B5-4F74-9C83-ACE0334F02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88" r="24467" b="42527"/>
            <a:stretch/>
          </p:blipFill>
          <p:spPr bwMode="auto">
            <a:xfrm>
              <a:off x="7117412" y="1137051"/>
              <a:ext cx="1178920" cy="12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FD11AD83-2756-4D57-B26D-5C1F2D1C01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5" t="9857" r="37965" b="85035"/>
            <a:stretch/>
          </p:blipFill>
          <p:spPr bwMode="auto">
            <a:xfrm rot="1617132">
              <a:off x="7481776" y="1879170"/>
              <a:ext cx="198876" cy="163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352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>
            <a:off x="997182" y="856822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8" name="Picture 4" descr="Иконка egypt, египет, пирамида, достопримечательность,  достопримечательности, размер 200x200 | id7562 | iconbird.com">
            <a:extLst>
              <a:ext uri="{FF2B5EF4-FFF2-40B4-BE49-F238E27FC236}">
                <a16:creationId xmlns:a16="http://schemas.microsoft.com/office/drawing/2014/main" id="{0D73BE6B-6700-463F-9801-1D352223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015" y="1137051"/>
            <a:ext cx="1302130" cy="130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Пирамида PNG">
            <a:extLst>
              <a:ext uri="{FF2B5EF4-FFF2-40B4-BE49-F238E27FC236}">
                <a16:creationId xmlns:a16="http://schemas.microsoft.com/office/drawing/2014/main" id="{AE7EA698-BEEC-4F33-913F-24695A44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39" y="3511766"/>
            <a:ext cx="1267021" cy="6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DF85EFF-051D-4FD6-A269-D7824105A8D2}"/>
              </a:ext>
            </a:extLst>
          </p:cNvPr>
          <p:cNvGrpSpPr/>
          <p:nvPr/>
        </p:nvGrpSpPr>
        <p:grpSpPr>
          <a:xfrm>
            <a:off x="980415" y="3487526"/>
            <a:ext cx="1800000" cy="2097741"/>
            <a:chOff x="980415" y="3487526"/>
            <a:chExt cx="1800000" cy="209774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0349DC8-4CBF-4843-BEAE-92EDC121BB06}"/>
                </a:ext>
              </a:extLst>
            </p:cNvPr>
            <p:cNvSpPr/>
            <p:nvPr/>
          </p:nvSpPr>
          <p:spPr>
            <a:xfrm>
              <a:off x="980415" y="348752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384E911F-9D6C-4EFC-863C-1ADE982DE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2739" r="902" b="45048"/>
            <a:stretch/>
          </p:blipFill>
          <p:spPr bwMode="auto">
            <a:xfrm>
              <a:off x="1118218" y="3657872"/>
              <a:ext cx="1524393" cy="1432742"/>
            </a:xfrm>
            <a:custGeom>
              <a:avLst/>
              <a:gdLst>
                <a:gd name="connsiteX0" fmla="*/ 0 w 1524393"/>
                <a:gd name="connsiteY0" fmla="*/ 0 h 1432742"/>
                <a:gd name="connsiteX1" fmla="*/ 508131 w 1524393"/>
                <a:gd name="connsiteY1" fmla="*/ 0 h 1432742"/>
                <a:gd name="connsiteX2" fmla="*/ 1031506 w 1524393"/>
                <a:gd name="connsiteY2" fmla="*/ 0 h 1432742"/>
                <a:gd name="connsiteX3" fmla="*/ 1524393 w 1524393"/>
                <a:gd name="connsiteY3" fmla="*/ 0 h 1432742"/>
                <a:gd name="connsiteX4" fmla="*/ 1524393 w 1524393"/>
                <a:gd name="connsiteY4" fmla="*/ 448926 h 1432742"/>
                <a:gd name="connsiteX5" fmla="*/ 1524393 w 1524393"/>
                <a:gd name="connsiteY5" fmla="*/ 912179 h 1432742"/>
                <a:gd name="connsiteX6" fmla="*/ 1524393 w 1524393"/>
                <a:gd name="connsiteY6" fmla="*/ 1432742 h 1432742"/>
                <a:gd name="connsiteX7" fmla="*/ 1061994 w 1524393"/>
                <a:gd name="connsiteY7" fmla="*/ 1432742 h 1432742"/>
                <a:gd name="connsiteX8" fmla="*/ 538619 w 1524393"/>
                <a:gd name="connsiteY8" fmla="*/ 1432742 h 1432742"/>
                <a:gd name="connsiteX9" fmla="*/ 0 w 1524393"/>
                <a:gd name="connsiteY9" fmla="*/ 1432742 h 1432742"/>
                <a:gd name="connsiteX10" fmla="*/ 0 w 1524393"/>
                <a:gd name="connsiteY10" fmla="*/ 998144 h 1432742"/>
                <a:gd name="connsiteX11" fmla="*/ 0 w 1524393"/>
                <a:gd name="connsiteY11" fmla="*/ 491908 h 1432742"/>
                <a:gd name="connsiteX12" fmla="*/ 0 w 1524393"/>
                <a:gd name="connsiteY12" fmla="*/ 0 h 14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32742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7699" y="215590"/>
                    <a:pt x="1509015" y="317064"/>
                    <a:pt x="1524393" y="448926"/>
                  </a:cubicBezTo>
                  <a:cubicBezTo>
                    <a:pt x="1539771" y="580788"/>
                    <a:pt x="1474639" y="688791"/>
                    <a:pt x="1524393" y="912179"/>
                  </a:cubicBezTo>
                  <a:cubicBezTo>
                    <a:pt x="1574147" y="1135567"/>
                    <a:pt x="1475315" y="1275079"/>
                    <a:pt x="1524393" y="1432742"/>
                  </a:cubicBezTo>
                  <a:cubicBezTo>
                    <a:pt x="1349545" y="1448095"/>
                    <a:pt x="1210555" y="1422794"/>
                    <a:pt x="1061994" y="1432742"/>
                  </a:cubicBezTo>
                  <a:cubicBezTo>
                    <a:pt x="913433" y="1442690"/>
                    <a:pt x="705966" y="1397843"/>
                    <a:pt x="538619" y="1432742"/>
                  </a:cubicBezTo>
                  <a:cubicBezTo>
                    <a:pt x="371272" y="1467641"/>
                    <a:pt x="208270" y="1391064"/>
                    <a:pt x="0" y="1432742"/>
                  </a:cubicBezTo>
                  <a:cubicBezTo>
                    <a:pt x="-22956" y="1326494"/>
                    <a:pt x="21534" y="1194748"/>
                    <a:pt x="0" y="998144"/>
                  </a:cubicBezTo>
                  <a:cubicBezTo>
                    <a:pt x="-21534" y="801540"/>
                    <a:pt x="44584" y="729819"/>
                    <a:pt x="0" y="491908"/>
                  </a:cubicBezTo>
                  <a:cubicBezTo>
                    <a:pt x="-44584" y="253997"/>
                    <a:pt x="37994" y="165224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Пирамида PNG">
              <a:extLst>
                <a:ext uri="{FF2B5EF4-FFF2-40B4-BE49-F238E27FC236}">
                  <a16:creationId xmlns:a16="http://schemas.microsoft.com/office/drawing/2014/main" id="{4F0E73D2-B676-4942-AC5C-257989805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47"/>
            <a:stretch/>
          </p:blipFill>
          <p:spPr bwMode="auto">
            <a:xfrm>
              <a:off x="1374015" y="4083146"/>
              <a:ext cx="1268596" cy="906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8E9A8AB-166A-4758-BA15-21F5D4B96526}"/>
              </a:ext>
            </a:extLst>
          </p:cNvPr>
          <p:cNvGrpSpPr/>
          <p:nvPr/>
        </p:nvGrpSpPr>
        <p:grpSpPr>
          <a:xfrm rot="254367">
            <a:off x="10028646" y="206983"/>
            <a:ext cx="1800000" cy="2097741"/>
            <a:chOff x="10028646" y="234278"/>
            <a:chExt cx="1800000" cy="2097741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2112977-BCAC-495F-9E27-F44C00ED2E4C}"/>
                </a:ext>
              </a:extLst>
            </p:cNvPr>
            <p:cNvSpPr/>
            <p:nvPr/>
          </p:nvSpPr>
          <p:spPr>
            <a:xfrm>
              <a:off x="10028646" y="234278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F5AD4620-379B-4B5A-B674-573A9826BF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2739" r="902" b="45048"/>
            <a:stretch/>
          </p:blipFill>
          <p:spPr bwMode="auto">
            <a:xfrm>
              <a:off x="10166449" y="404624"/>
              <a:ext cx="1524393" cy="1432742"/>
            </a:xfrm>
            <a:custGeom>
              <a:avLst/>
              <a:gdLst>
                <a:gd name="connsiteX0" fmla="*/ 0 w 1524393"/>
                <a:gd name="connsiteY0" fmla="*/ 0 h 1432742"/>
                <a:gd name="connsiteX1" fmla="*/ 508131 w 1524393"/>
                <a:gd name="connsiteY1" fmla="*/ 0 h 1432742"/>
                <a:gd name="connsiteX2" fmla="*/ 1031506 w 1524393"/>
                <a:gd name="connsiteY2" fmla="*/ 0 h 1432742"/>
                <a:gd name="connsiteX3" fmla="*/ 1524393 w 1524393"/>
                <a:gd name="connsiteY3" fmla="*/ 0 h 1432742"/>
                <a:gd name="connsiteX4" fmla="*/ 1524393 w 1524393"/>
                <a:gd name="connsiteY4" fmla="*/ 448926 h 1432742"/>
                <a:gd name="connsiteX5" fmla="*/ 1524393 w 1524393"/>
                <a:gd name="connsiteY5" fmla="*/ 912179 h 1432742"/>
                <a:gd name="connsiteX6" fmla="*/ 1524393 w 1524393"/>
                <a:gd name="connsiteY6" fmla="*/ 1432742 h 1432742"/>
                <a:gd name="connsiteX7" fmla="*/ 1061994 w 1524393"/>
                <a:gd name="connsiteY7" fmla="*/ 1432742 h 1432742"/>
                <a:gd name="connsiteX8" fmla="*/ 538619 w 1524393"/>
                <a:gd name="connsiteY8" fmla="*/ 1432742 h 1432742"/>
                <a:gd name="connsiteX9" fmla="*/ 0 w 1524393"/>
                <a:gd name="connsiteY9" fmla="*/ 1432742 h 1432742"/>
                <a:gd name="connsiteX10" fmla="*/ 0 w 1524393"/>
                <a:gd name="connsiteY10" fmla="*/ 998144 h 1432742"/>
                <a:gd name="connsiteX11" fmla="*/ 0 w 1524393"/>
                <a:gd name="connsiteY11" fmla="*/ 491908 h 1432742"/>
                <a:gd name="connsiteX12" fmla="*/ 0 w 1524393"/>
                <a:gd name="connsiteY12" fmla="*/ 0 h 143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32742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7699" y="215590"/>
                    <a:pt x="1509015" y="317064"/>
                    <a:pt x="1524393" y="448926"/>
                  </a:cubicBezTo>
                  <a:cubicBezTo>
                    <a:pt x="1539771" y="580788"/>
                    <a:pt x="1474639" y="688791"/>
                    <a:pt x="1524393" y="912179"/>
                  </a:cubicBezTo>
                  <a:cubicBezTo>
                    <a:pt x="1574147" y="1135567"/>
                    <a:pt x="1475315" y="1275079"/>
                    <a:pt x="1524393" y="1432742"/>
                  </a:cubicBezTo>
                  <a:cubicBezTo>
                    <a:pt x="1349545" y="1448095"/>
                    <a:pt x="1210555" y="1422794"/>
                    <a:pt x="1061994" y="1432742"/>
                  </a:cubicBezTo>
                  <a:cubicBezTo>
                    <a:pt x="913433" y="1442690"/>
                    <a:pt x="705966" y="1397843"/>
                    <a:pt x="538619" y="1432742"/>
                  </a:cubicBezTo>
                  <a:cubicBezTo>
                    <a:pt x="371272" y="1467641"/>
                    <a:pt x="208270" y="1391064"/>
                    <a:pt x="0" y="1432742"/>
                  </a:cubicBezTo>
                  <a:cubicBezTo>
                    <a:pt x="-22956" y="1326494"/>
                    <a:pt x="21534" y="1194748"/>
                    <a:pt x="0" y="998144"/>
                  </a:cubicBezTo>
                  <a:cubicBezTo>
                    <a:pt x="-21534" y="801540"/>
                    <a:pt x="44584" y="729819"/>
                    <a:pt x="0" y="491908"/>
                  </a:cubicBezTo>
                  <a:cubicBezTo>
                    <a:pt x="-44584" y="253997"/>
                    <a:pt x="37994" y="165224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3620E341-AAC9-4411-8394-1FDB78D64212}"/>
                </a:ext>
              </a:extLst>
            </p:cNvPr>
            <p:cNvGrpSpPr/>
            <p:nvPr/>
          </p:nvGrpSpPr>
          <p:grpSpPr>
            <a:xfrm>
              <a:off x="10339185" y="565378"/>
              <a:ext cx="1178920" cy="1258340"/>
              <a:chOff x="7117412" y="1137051"/>
              <a:chExt cx="1178920" cy="1258340"/>
            </a:xfrm>
          </p:grpSpPr>
          <p:pic>
            <p:nvPicPr>
              <p:cNvPr id="6154" name="Picture 10">
                <a:extLst>
                  <a:ext uri="{FF2B5EF4-FFF2-40B4-BE49-F238E27FC236}">
                    <a16:creationId xmlns:a16="http://schemas.microsoft.com/office/drawing/2014/main" id="{CD704425-A6B5-4F74-9C83-ACE0334F02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88" r="24467" b="42527"/>
              <a:stretch/>
            </p:blipFill>
            <p:spPr bwMode="auto">
              <a:xfrm>
                <a:off x="7117412" y="1137051"/>
                <a:ext cx="1178920" cy="1258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10">
                <a:extLst>
                  <a:ext uri="{FF2B5EF4-FFF2-40B4-BE49-F238E27FC236}">
                    <a16:creationId xmlns:a16="http://schemas.microsoft.com/office/drawing/2014/main" id="{FD11AD83-2756-4D57-B26D-5C1F2D1C01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65" t="9857" r="37965" b="85035"/>
              <a:stretch/>
            </p:blipFill>
            <p:spPr bwMode="auto">
              <a:xfrm rot="1617132">
                <a:off x="7481776" y="1879170"/>
                <a:ext cx="198876" cy="1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22957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>
            <a:off x="997182" y="856822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1513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B325C9A-5B77-4EEE-9FDE-9F455F8C3F1D}"/>
              </a:ext>
            </a:extLst>
          </p:cNvPr>
          <p:cNvGrpSpPr/>
          <p:nvPr/>
        </p:nvGrpSpPr>
        <p:grpSpPr>
          <a:xfrm>
            <a:off x="997182" y="856822"/>
            <a:ext cx="1800000" cy="2097741"/>
            <a:chOff x="394447" y="328706"/>
            <a:chExt cx="1800000" cy="209774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C4DDAD5-68BE-4F56-952D-A199B83E5370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7BA99AAF-43E6-4800-BF2F-48B1C6F4F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474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0292EE-D0BB-407E-9F71-A32D93C0EDFD}"/>
              </a:ext>
            </a:extLst>
          </p:cNvPr>
          <p:cNvSpPr/>
          <p:nvPr/>
        </p:nvSpPr>
        <p:spPr>
          <a:xfrm>
            <a:off x="8772456" y="72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8246B61-632B-4A15-B76F-0236CC631ED7}"/>
              </a:ext>
            </a:extLst>
          </p:cNvPr>
          <p:cNvSpPr/>
          <p:nvPr/>
        </p:nvSpPr>
        <p:spPr>
          <a:xfrm>
            <a:off x="9312456" y="72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D9B8DB-1397-4171-B667-E33E4152AD6B}"/>
              </a:ext>
            </a:extLst>
          </p:cNvPr>
          <p:cNvSpPr/>
          <p:nvPr/>
        </p:nvSpPr>
        <p:spPr>
          <a:xfrm>
            <a:off x="9852456" y="72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7774C4-89A1-4C80-A393-EC8CCB1600A7}"/>
              </a:ext>
            </a:extLst>
          </p:cNvPr>
          <p:cNvSpPr/>
          <p:nvPr/>
        </p:nvSpPr>
        <p:spPr>
          <a:xfrm>
            <a:off x="10392456" y="72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A678D88-E54E-4C89-9507-BC535EE82E2E}"/>
              </a:ext>
            </a:extLst>
          </p:cNvPr>
          <p:cNvSpPr/>
          <p:nvPr/>
        </p:nvSpPr>
        <p:spPr>
          <a:xfrm>
            <a:off x="10932456" y="72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153186A-B638-4998-B5B5-9DC7A23229A9}"/>
              </a:ext>
            </a:extLst>
          </p:cNvPr>
          <p:cNvSpPr/>
          <p:nvPr/>
        </p:nvSpPr>
        <p:spPr>
          <a:xfrm>
            <a:off x="8772456" y="126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B7C64B-1DB7-4412-8B01-4BFA9BBE236C}"/>
              </a:ext>
            </a:extLst>
          </p:cNvPr>
          <p:cNvSpPr/>
          <p:nvPr/>
        </p:nvSpPr>
        <p:spPr>
          <a:xfrm>
            <a:off x="9312456" y="126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DF349D3-5953-4939-B8F7-EF3F74B4F5C3}"/>
              </a:ext>
            </a:extLst>
          </p:cNvPr>
          <p:cNvSpPr/>
          <p:nvPr/>
        </p:nvSpPr>
        <p:spPr>
          <a:xfrm>
            <a:off x="9852456" y="126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29D2C1-B601-4392-9E27-09CFFA5E83D9}"/>
              </a:ext>
            </a:extLst>
          </p:cNvPr>
          <p:cNvSpPr/>
          <p:nvPr/>
        </p:nvSpPr>
        <p:spPr>
          <a:xfrm>
            <a:off x="10392456" y="126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76021DA-4895-4B34-A8F8-E5D46CE4ADAB}"/>
              </a:ext>
            </a:extLst>
          </p:cNvPr>
          <p:cNvSpPr/>
          <p:nvPr/>
        </p:nvSpPr>
        <p:spPr>
          <a:xfrm>
            <a:off x="10932456" y="126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BEDC07C-63EF-4426-95F9-60B8E7F62CF8}"/>
              </a:ext>
            </a:extLst>
          </p:cNvPr>
          <p:cNvSpPr/>
          <p:nvPr/>
        </p:nvSpPr>
        <p:spPr>
          <a:xfrm>
            <a:off x="8772456" y="180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848810-B4B5-433A-81E8-FC7793707024}"/>
              </a:ext>
            </a:extLst>
          </p:cNvPr>
          <p:cNvSpPr/>
          <p:nvPr/>
        </p:nvSpPr>
        <p:spPr>
          <a:xfrm>
            <a:off x="9312456" y="180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76C89F1-78CF-4272-BE2E-616CBB7D866F}"/>
              </a:ext>
            </a:extLst>
          </p:cNvPr>
          <p:cNvSpPr/>
          <p:nvPr/>
        </p:nvSpPr>
        <p:spPr>
          <a:xfrm>
            <a:off x="9852456" y="180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D4B2526-E41B-4FE0-8765-323B48F0D9AB}"/>
              </a:ext>
            </a:extLst>
          </p:cNvPr>
          <p:cNvSpPr/>
          <p:nvPr/>
        </p:nvSpPr>
        <p:spPr>
          <a:xfrm>
            <a:off x="10392456" y="180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0FEAD5AE-630F-49C3-80C8-579FDD595AB3}"/>
              </a:ext>
            </a:extLst>
          </p:cNvPr>
          <p:cNvSpPr/>
          <p:nvPr/>
        </p:nvSpPr>
        <p:spPr>
          <a:xfrm>
            <a:off x="10932456" y="180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7F04088-741F-404B-8864-8DB998CFBFCE}"/>
              </a:ext>
            </a:extLst>
          </p:cNvPr>
          <p:cNvSpPr/>
          <p:nvPr/>
        </p:nvSpPr>
        <p:spPr>
          <a:xfrm>
            <a:off x="8772456" y="234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2D474EB-E5E4-4F58-BDEA-A66F15E0CD69}"/>
              </a:ext>
            </a:extLst>
          </p:cNvPr>
          <p:cNvSpPr/>
          <p:nvPr/>
        </p:nvSpPr>
        <p:spPr>
          <a:xfrm>
            <a:off x="9312456" y="234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8732199-ACEA-46FF-8539-79DD3CEEB13D}"/>
              </a:ext>
            </a:extLst>
          </p:cNvPr>
          <p:cNvSpPr/>
          <p:nvPr/>
        </p:nvSpPr>
        <p:spPr>
          <a:xfrm>
            <a:off x="9852456" y="234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ED290B-9F51-4326-875A-90124E73CFE4}"/>
              </a:ext>
            </a:extLst>
          </p:cNvPr>
          <p:cNvSpPr/>
          <p:nvPr/>
        </p:nvSpPr>
        <p:spPr>
          <a:xfrm>
            <a:off x="10392456" y="234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3190A1F-BEDD-4789-A9E2-7B926803B720}"/>
              </a:ext>
            </a:extLst>
          </p:cNvPr>
          <p:cNvSpPr/>
          <p:nvPr/>
        </p:nvSpPr>
        <p:spPr>
          <a:xfrm>
            <a:off x="10932456" y="234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C257CC5-28D3-4DC6-809F-2001F731DD8F}"/>
              </a:ext>
            </a:extLst>
          </p:cNvPr>
          <p:cNvSpPr/>
          <p:nvPr/>
        </p:nvSpPr>
        <p:spPr>
          <a:xfrm>
            <a:off x="8772456" y="2883856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E31B179-7C73-4780-AEDB-6CFAF24E9ABA}"/>
              </a:ext>
            </a:extLst>
          </p:cNvPr>
          <p:cNvSpPr/>
          <p:nvPr/>
        </p:nvSpPr>
        <p:spPr>
          <a:xfrm>
            <a:off x="9312456" y="288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36D4337-D9FB-4E38-9070-9741F3AC0F9A}"/>
              </a:ext>
            </a:extLst>
          </p:cNvPr>
          <p:cNvSpPr/>
          <p:nvPr/>
        </p:nvSpPr>
        <p:spPr>
          <a:xfrm>
            <a:off x="9852456" y="288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A281987-4EC1-4A0B-BAA1-ED65969669B7}"/>
              </a:ext>
            </a:extLst>
          </p:cNvPr>
          <p:cNvSpPr/>
          <p:nvPr/>
        </p:nvSpPr>
        <p:spPr>
          <a:xfrm>
            <a:off x="10392456" y="288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FDCDF13-2636-4AAE-A0AD-34600847F853}"/>
              </a:ext>
            </a:extLst>
          </p:cNvPr>
          <p:cNvSpPr/>
          <p:nvPr/>
        </p:nvSpPr>
        <p:spPr>
          <a:xfrm>
            <a:off x="10932456" y="288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нак умножения 45">
            <a:extLst>
              <a:ext uri="{FF2B5EF4-FFF2-40B4-BE49-F238E27FC236}">
                <a16:creationId xmlns:a16="http://schemas.microsoft.com/office/drawing/2014/main" id="{81963A4D-A95B-40BA-9812-93E2D3A6B6F6}"/>
              </a:ext>
            </a:extLst>
          </p:cNvPr>
          <p:cNvSpPr/>
          <p:nvPr/>
        </p:nvSpPr>
        <p:spPr>
          <a:xfrm>
            <a:off x="8864926" y="2976326"/>
            <a:ext cx="355059" cy="35505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0359914D-3854-4233-B37A-B193C53F775D}"/>
              </a:ext>
            </a:extLst>
          </p:cNvPr>
          <p:cNvSpPr/>
          <p:nvPr/>
        </p:nvSpPr>
        <p:spPr>
          <a:xfrm>
            <a:off x="8772456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2F290EA6-E5DA-40AD-977A-DEC4EAEB8C38}"/>
              </a:ext>
            </a:extLst>
          </p:cNvPr>
          <p:cNvSpPr/>
          <p:nvPr/>
        </p:nvSpPr>
        <p:spPr>
          <a:xfrm>
            <a:off x="9312456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9498BBF2-4D7F-40E6-AAB2-C7B525248B9A}"/>
              </a:ext>
            </a:extLst>
          </p:cNvPr>
          <p:cNvSpPr/>
          <p:nvPr/>
        </p:nvSpPr>
        <p:spPr>
          <a:xfrm>
            <a:off x="9852456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7BDCD2C4-32B1-42DC-A708-CA27E8D76999}"/>
              </a:ext>
            </a:extLst>
          </p:cNvPr>
          <p:cNvSpPr/>
          <p:nvPr/>
        </p:nvSpPr>
        <p:spPr>
          <a:xfrm>
            <a:off x="10392456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41522303-C526-4D45-B060-50D258377BF7}"/>
              </a:ext>
            </a:extLst>
          </p:cNvPr>
          <p:cNvSpPr/>
          <p:nvPr/>
        </p:nvSpPr>
        <p:spPr>
          <a:xfrm>
            <a:off x="10932456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95530C83-58F7-4C28-9D39-4EBEDFC422C1}"/>
              </a:ext>
            </a:extLst>
          </p:cNvPr>
          <p:cNvSpPr/>
          <p:nvPr/>
        </p:nvSpPr>
        <p:spPr>
          <a:xfrm>
            <a:off x="11471543" y="72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9D91900A-F767-446A-8A1D-B9913A8F4702}"/>
              </a:ext>
            </a:extLst>
          </p:cNvPr>
          <p:cNvSpPr/>
          <p:nvPr/>
        </p:nvSpPr>
        <p:spPr>
          <a:xfrm>
            <a:off x="11471543" y="126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85115761-2112-437B-80EE-42810ADD2B39}"/>
              </a:ext>
            </a:extLst>
          </p:cNvPr>
          <p:cNvSpPr/>
          <p:nvPr/>
        </p:nvSpPr>
        <p:spPr>
          <a:xfrm>
            <a:off x="11471543" y="180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6FAC5E93-CA79-4ECC-B4B7-7439E50B20ED}"/>
              </a:ext>
            </a:extLst>
          </p:cNvPr>
          <p:cNvSpPr/>
          <p:nvPr/>
        </p:nvSpPr>
        <p:spPr>
          <a:xfrm>
            <a:off x="11471543" y="234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259BF601-441D-424D-BDDA-BC57CDE5064C}"/>
              </a:ext>
            </a:extLst>
          </p:cNvPr>
          <p:cNvSpPr/>
          <p:nvPr/>
        </p:nvSpPr>
        <p:spPr>
          <a:xfrm>
            <a:off x="11471543" y="288385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61752F8D-5734-4439-8745-646AB1E0FF23}"/>
              </a:ext>
            </a:extLst>
          </p:cNvPr>
          <p:cNvSpPr/>
          <p:nvPr/>
        </p:nvSpPr>
        <p:spPr>
          <a:xfrm>
            <a:off x="11471543" y="186776"/>
            <a:ext cx="540000" cy="540000"/>
          </a:xfrm>
          <a:prstGeom prst="rect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55656AA0-2D74-46F1-83E2-FC105AB59C00}"/>
              </a:ext>
            </a:extLst>
          </p:cNvPr>
          <p:cNvCxnSpPr>
            <a:cxnSpLocks/>
          </p:cNvCxnSpPr>
          <p:nvPr/>
        </p:nvCxnSpPr>
        <p:spPr>
          <a:xfrm flipV="1">
            <a:off x="8772456" y="186776"/>
            <a:ext cx="0" cy="32370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B7E63D27-0CCA-4CD4-AC7D-01C29E5C2904}"/>
              </a:ext>
            </a:extLst>
          </p:cNvPr>
          <p:cNvCxnSpPr>
            <a:cxnSpLocks/>
          </p:cNvCxnSpPr>
          <p:nvPr/>
        </p:nvCxnSpPr>
        <p:spPr>
          <a:xfrm>
            <a:off x="8740557" y="3417917"/>
            <a:ext cx="327098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7A649B6-84CB-4684-9485-115E6681B14E}"/>
              </a:ext>
            </a:extLst>
          </p:cNvPr>
          <p:cNvGrpSpPr/>
          <p:nvPr/>
        </p:nvGrpSpPr>
        <p:grpSpPr>
          <a:xfrm>
            <a:off x="1266968" y="807080"/>
            <a:ext cx="3600000" cy="3600000"/>
            <a:chOff x="1266968" y="807080"/>
            <a:chExt cx="3600000" cy="3600000"/>
          </a:xfrm>
        </p:grpSpPr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2B79AA78-A520-438F-BADF-A1CDBDA66851}"/>
                </a:ext>
              </a:extLst>
            </p:cNvPr>
            <p:cNvSpPr/>
            <p:nvPr/>
          </p:nvSpPr>
          <p:spPr>
            <a:xfrm>
              <a:off x="1266968" y="807080"/>
              <a:ext cx="3600000" cy="36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0A22A5D8-0431-4ED6-8FB5-D05BC9582C65}"/>
                </a:ext>
              </a:extLst>
            </p:cNvPr>
            <p:cNvSpPr/>
            <p:nvPr/>
          </p:nvSpPr>
          <p:spPr>
            <a:xfrm>
              <a:off x="1447424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0EC03DA3-7C37-4750-98C1-290052CDEA6A}"/>
                </a:ext>
              </a:extLst>
            </p:cNvPr>
            <p:cNvSpPr/>
            <p:nvPr/>
          </p:nvSpPr>
          <p:spPr>
            <a:xfrm>
              <a:off x="1987424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0F6AD49F-5262-4705-B842-0B6DCAE2EBEB}"/>
                </a:ext>
              </a:extLst>
            </p:cNvPr>
            <p:cNvSpPr/>
            <p:nvPr/>
          </p:nvSpPr>
          <p:spPr>
            <a:xfrm>
              <a:off x="2527424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063550A7-854E-42DC-898A-03A1FE5A945C}"/>
                </a:ext>
              </a:extLst>
            </p:cNvPr>
            <p:cNvSpPr/>
            <p:nvPr/>
          </p:nvSpPr>
          <p:spPr>
            <a:xfrm>
              <a:off x="3067424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DC1CE2BD-FBD9-4316-BE1F-52A0FAAF3B3A}"/>
                </a:ext>
              </a:extLst>
            </p:cNvPr>
            <p:cNvSpPr/>
            <p:nvPr/>
          </p:nvSpPr>
          <p:spPr>
            <a:xfrm>
              <a:off x="3607424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D88A8E5C-386B-43E1-86A5-4603749AEDC4}"/>
                </a:ext>
              </a:extLst>
            </p:cNvPr>
            <p:cNvSpPr/>
            <p:nvPr/>
          </p:nvSpPr>
          <p:spPr>
            <a:xfrm>
              <a:off x="1447424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0DFFFAF1-E812-466A-91FB-B637D2F4AD6C}"/>
                </a:ext>
              </a:extLst>
            </p:cNvPr>
            <p:cNvSpPr/>
            <p:nvPr/>
          </p:nvSpPr>
          <p:spPr>
            <a:xfrm>
              <a:off x="1987424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5043F5BE-6E44-40A6-838C-7218A9A17E78}"/>
                </a:ext>
              </a:extLst>
            </p:cNvPr>
            <p:cNvSpPr/>
            <p:nvPr/>
          </p:nvSpPr>
          <p:spPr>
            <a:xfrm>
              <a:off x="2527424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F5146FD1-A0A4-434F-BF01-C715F2BB26E1}"/>
                </a:ext>
              </a:extLst>
            </p:cNvPr>
            <p:cNvSpPr/>
            <p:nvPr/>
          </p:nvSpPr>
          <p:spPr>
            <a:xfrm>
              <a:off x="3067424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6422126C-282A-4FCE-812F-C6AC21CAF823}"/>
                </a:ext>
              </a:extLst>
            </p:cNvPr>
            <p:cNvSpPr/>
            <p:nvPr/>
          </p:nvSpPr>
          <p:spPr>
            <a:xfrm>
              <a:off x="3607424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E9104EF3-D3A1-4361-9B4A-3FB2566966E0}"/>
                </a:ext>
              </a:extLst>
            </p:cNvPr>
            <p:cNvSpPr/>
            <p:nvPr/>
          </p:nvSpPr>
          <p:spPr>
            <a:xfrm>
              <a:off x="1447424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732D8FFD-4840-4C55-8A9E-ED724CA68EFA}"/>
                </a:ext>
              </a:extLst>
            </p:cNvPr>
            <p:cNvSpPr/>
            <p:nvPr/>
          </p:nvSpPr>
          <p:spPr>
            <a:xfrm>
              <a:off x="1987424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276B964E-C91A-4D81-86C1-11F2CC69F405}"/>
                </a:ext>
              </a:extLst>
            </p:cNvPr>
            <p:cNvSpPr/>
            <p:nvPr/>
          </p:nvSpPr>
          <p:spPr>
            <a:xfrm>
              <a:off x="2527424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96F3B106-C450-435D-9C4C-E5C93426F13D}"/>
                </a:ext>
              </a:extLst>
            </p:cNvPr>
            <p:cNvSpPr/>
            <p:nvPr/>
          </p:nvSpPr>
          <p:spPr>
            <a:xfrm>
              <a:off x="3067424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7DF38425-D3C0-465A-9D34-B3ED68D6B5E2}"/>
                </a:ext>
              </a:extLst>
            </p:cNvPr>
            <p:cNvSpPr/>
            <p:nvPr/>
          </p:nvSpPr>
          <p:spPr>
            <a:xfrm>
              <a:off x="3607424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5B66253D-CA9C-4D24-8F10-62471E5F01E6}"/>
                </a:ext>
              </a:extLst>
            </p:cNvPr>
            <p:cNvSpPr/>
            <p:nvPr/>
          </p:nvSpPr>
          <p:spPr>
            <a:xfrm>
              <a:off x="1447424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CFAC315F-1FA8-4E9F-8856-791081575378}"/>
                </a:ext>
              </a:extLst>
            </p:cNvPr>
            <p:cNvSpPr/>
            <p:nvPr/>
          </p:nvSpPr>
          <p:spPr>
            <a:xfrm>
              <a:off x="1987424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655951E-2BC6-4B6A-BD90-657AAED298DA}"/>
                </a:ext>
              </a:extLst>
            </p:cNvPr>
            <p:cNvSpPr/>
            <p:nvPr/>
          </p:nvSpPr>
          <p:spPr>
            <a:xfrm>
              <a:off x="2527424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CAA991F3-AB1F-4BF4-AC5C-907CE300A352}"/>
                </a:ext>
              </a:extLst>
            </p:cNvPr>
            <p:cNvSpPr/>
            <p:nvPr/>
          </p:nvSpPr>
          <p:spPr>
            <a:xfrm>
              <a:off x="3067424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16FD20F9-963A-4B15-B8D6-9F986824967E}"/>
                </a:ext>
              </a:extLst>
            </p:cNvPr>
            <p:cNvSpPr/>
            <p:nvPr/>
          </p:nvSpPr>
          <p:spPr>
            <a:xfrm>
              <a:off x="3607424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BD0F3A03-38CE-4698-98D8-37AD4BB595B1}"/>
                </a:ext>
              </a:extLst>
            </p:cNvPr>
            <p:cNvSpPr/>
            <p:nvPr/>
          </p:nvSpPr>
          <p:spPr>
            <a:xfrm>
              <a:off x="1447424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AB62C254-FD34-4F82-85AB-C2B6A8B29E6F}"/>
                </a:ext>
              </a:extLst>
            </p:cNvPr>
            <p:cNvSpPr/>
            <p:nvPr/>
          </p:nvSpPr>
          <p:spPr>
            <a:xfrm>
              <a:off x="1987424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9FC0CD3-5195-4135-8A12-9AC60AD24DD0}"/>
                </a:ext>
              </a:extLst>
            </p:cNvPr>
            <p:cNvSpPr/>
            <p:nvPr/>
          </p:nvSpPr>
          <p:spPr>
            <a:xfrm>
              <a:off x="2527424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D2005078-0DEF-417D-A773-2EBD05ED0618}"/>
                </a:ext>
              </a:extLst>
            </p:cNvPr>
            <p:cNvSpPr/>
            <p:nvPr/>
          </p:nvSpPr>
          <p:spPr>
            <a:xfrm>
              <a:off x="3067424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2AC8188A-59CF-4D02-A6D5-00FB34CA0607}"/>
                </a:ext>
              </a:extLst>
            </p:cNvPr>
            <p:cNvSpPr/>
            <p:nvPr/>
          </p:nvSpPr>
          <p:spPr>
            <a:xfrm>
              <a:off x="3607424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Знак умножения 74">
              <a:extLst>
                <a:ext uri="{FF2B5EF4-FFF2-40B4-BE49-F238E27FC236}">
                  <a16:creationId xmlns:a16="http://schemas.microsoft.com/office/drawing/2014/main" id="{90F0033C-0F56-4A25-B857-83B5DFCD16D3}"/>
                </a:ext>
              </a:extLst>
            </p:cNvPr>
            <p:cNvSpPr/>
            <p:nvPr/>
          </p:nvSpPr>
          <p:spPr>
            <a:xfrm>
              <a:off x="1539894" y="3783406"/>
              <a:ext cx="355059" cy="355059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48D5346B-CDC7-4557-BE30-26A7F29F02BF}"/>
                </a:ext>
              </a:extLst>
            </p:cNvPr>
            <p:cNvSpPr/>
            <p:nvPr/>
          </p:nvSpPr>
          <p:spPr>
            <a:xfrm>
              <a:off x="1447424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D54EF3FF-C35A-430D-A24C-96CCCC23D094}"/>
                </a:ext>
              </a:extLst>
            </p:cNvPr>
            <p:cNvSpPr/>
            <p:nvPr/>
          </p:nvSpPr>
          <p:spPr>
            <a:xfrm>
              <a:off x="1987424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CBC856CD-6E3E-47B5-943F-95C0472B1FC6}"/>
                </a:ext>
              </a:extLst>
            </p:cNvPr>
            <p:cNvSpPr/>
            <p:nvPr/>
          </p:nvSpPr>
          <p:spPr>
            <a:xfrm>
              <a:off x="2527424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12512455-D732-42D4-9993-9FC57D47746D}"/>
                </a:ext>
              </a:extLst>
            </p:cNvPr>
            <p:cNvSpPr/>
            <p:nvPr/>
          </p:nvSpPr>
          <p:spPr>
            <a:xfrm>
              <a:off x="3067424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443681C6-C38A-4AA4-96F9-FA21AFB7C9B1}"/>
                </a:ext>
              </a:extLst>
            </p:cNvPr>
            <p:cNvSpPr/>
            <p:nvPr/>
          </p:nvSpPr>
          <p:spPr>
            <a:xfrm>
              <a:off x="3607424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FB767007-4C8E-46A5-A152-2F2B3085200F}"/>
                </a:ext>
              </a:extLst>
            </p:cNvPr>
            <p:cNvSpPr/>
            <p:nvPr/>
          </p:nvSpPr>
          <p:spPr>
            <a:xfrm>
              <a:off x="4146511" y="153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3B1A9CF3-3656-42A7-BDAC-066C0B99C689}"/>
                </a:ext>
              </a:extLst>
            </p:cNvPr>
            <p:cNvSpPr/>
            <p:nvPr/>
          </p:nvSpPr>
          <p:spPr>
            <a:xfrm>
              <a:off x="4146511" y="207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5C0CCC81-C2A5-4948-95F1-5C4D705A30DD}"/>
                </a:ext>
              </a:extLst>
            </p:cNvPr>
            <p:cNvSpPr/>
            <p:nvPr/>
          </p:nvSpPr>
          <p:spPr>
            <a:xfrm>
              <a:off x="4146511" y="261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DC707EF3-D864-4E46-82F0-3948C51E20C4}"/>
                </a:ext>
              </a:extLst>
            </p:cNvPr>
            <p:cNvSpPr/>
            <p:nvPr/>
          </p:nvSpPr>
          <p:spPr>
            <a:xfrm>
              <a:off x="4146511" y="315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D05F6CAD-E07D-445A-BFA8-35868CBC4984}"/>
                </a:ext>
              </a:extLst>
            </p:cNvPr>
            <p:cNvSpPr/>
            <p:nvPr/>
          </p:nvSpPr>
          <p:spPr>
            <a:xfrm>
              <a:off x="4146511" y="369093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Прямоугольник 85">
              <a:extLst>
                <a:ext uri="{FF2B5EF4-FFF2-40B4-BE49-F238E27FC236}">
                  <a16:creationId xmlns:a16="http://schemas.microsoft.com/office/drawing/2014/main" id="{E676F416-F9C6-49A2-8B23-A31998B49005}"/>
                </a:ext>
              </a:extLst>
            </p:cNvPr>
            <p:cNvSpPr/>
            <p:nvPr/>
          </p:nvSpPr>
          <p:spPr>
            <a:xfrm>
              <a:off x="4146511" y="993856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7" name="Прямая со стрелкой 86">
              <a:extLst>
                <a:ext uri="{FF2B5EF4-FFF2-40B4-BE49-F238E27FC236}">
                  <a16:creationId xmlns:a16="http://schemas.microsoft.com/office/drawing/2014/main" id="{6AD21D45-28AF-4F5B-A349-5D6B650FE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7424" y="993856"/>
              <a:ext cx="0" cy="32370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 стрелкой 87">
              <a:extLst>
                <a:ext uri="{FF2B5EF4-FFF2-40B4-BE49-F238E27FC236}">
                  <a16:creationId xmlns:a16="http://schemas.microsoft.com/office/drawing/2014/main" id="{5FF36815-DDB1-4339-AED8-F561793FD90F}"/>
                </a:ext>
              </a:extLst>
            </p:cNvPr>
            <p:cNvCxnSpPr>
              <a:cxnSpLocks/>
            </p:cNvCxnSpPr>
            <p:nvPr/>
          </p:nvCxnSpPr>
          <p:spPr>
            <a:xfrm>
              <a:off x="1415525" y="4224997"/>
              <a:ext cx="327098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Знак умножения 5">
              <a:extLst>
                <a:ext uri="{FF2B5EF4-FFF2-40B4-BE49-F238E27FC236}">
                  <a16:creationId xmlns:a16="http://schemas.microsoft.com/office/drawing/2014/main" id="{E13A1A16-F961-4B49-BD5D-E4228B2DC1E9}"/>
                </a:ext>
              </a:extLst>
            </p:cNvPr>
            <p:cNvSpPr/>
            <p:nvPr/>
          </p:nvSpPr>
          <p:spPr>
            <a:xfrm>
              <a:off x="1539439" y="3777468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35254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610FCD-9281-4DBE-A1BB-7F16B8738E72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662D4C0E-6A29-4794-8331-C717121F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19071" r="58008" b="27293"/>
          <a:stretch/>
        </p:blipFill>
        <p:spPr bwMode="auto">
          <a:xfrm>
            <a:off x="542778" y="493089"/>
            <a:ext cx="1472001" cy="1384075"/>
          </a:xfrm>
          <a:custGeom>
            <a:avLst/>
            <a:gdLst>
              <a:gd name="connsiteX0" fmla="*/ 0 w 1472001"/>
              <a:gd name="connsiteY0" fmla="*/ 0 h 1384075"/>
              <a:gd name="connsiteX1" fmla="*/ 490667 w 1472001"/>
              <a:gd name="connsiteY1" fmla="*/ 0 h 1384075"/>
              <a:gd name="connsiteX2" fmla="*/ 996054 w 1472001"/>
              <a:gd name="connsiteY2" fmla="*/ 0 h 1384075"/>
              <a:gd name="connsiteX3" fmla="*/ 1472001 w 1472001"/>
              <a:gd name="connsiteY3" fmla="*/ 0 h 1384075"/>
              <a:gd name="connsiteX4" fmla="*/ 1472001 w 1472001"/>
              <a:gd name="connsiteY4" fmla="*/ 433677 h 1384075"/>
              <a:gd name="connsiteX5" fmla="*/ 1472001 w 1472001"/>
              <a:gd name="connsiteY5" fmla="*/ 881194 h 1384075"/>
              <a:gd name="connsiteX6" fmla="*/ 1472001 w 1472001"/>
              <a:gd name="connsiteY6" fmla="*/ 1384075 h 1384075"/>
              <a:gd name="connsiteX7" fmla="*/ 1025494 w 1472001"/>
              <a:gd name="connsiteY7" fmla="*/ 1384075 h 1384075"/>
              <a:gd name="connsiteX8" fmla="*/ 520107 w 1472001"/>
              <a:gd name="connsiteY8" fmla="*/ 1384075 h 1384075"/>
              <a:gd name="connsiteX9" fmla="*/ 0 w 1472001"/>
              <a:gd name="connsiteY9" fmla="*/ 1384075 h 1384075"/>
              <a:gd name="connsiteX10" fmla="*/ 0 w 1472001"/>
              <a:gd name="connsiteY10" fmla="*/ 964239 h 1384075"/>
              <a:gd name="connsiteX11" fmla="*/ 0 w 1472001"/>
              <a:gd name="connsiteY11" fmla="*/ 475199 h 1384075"/>
              <a:gd name="connsiteX12" fmla="*/ 0 w 1472001"/>
              <a:gd name="connsiteY12" fmla="*/ 0 h 138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2001" h="1384075" extrusionOk="0">
                <a:moveTo>
                  <a:pt x="0" y="0"/>
                </a:moveTo>
                <a:cubicBezTo>
                  <a:pt x="153708" y="-16318"/>
                  <a:pt x="266594" y="9080"/>
                  <a:pt x="490667" y="0"/>
                </a:cubicBezTo>
                <a:cubicBezTo>
                  <a:pt x="714740" y="-9080"/>
                  <a:pt x="756298" y="21587"/>
                  <a:pt x="996054" y="0"/>
                </a:cubicBezTo>
                <a:cubicBezTo>
                  <a:pt x="1235810" y="-21587"/>
                  <a:pt x="1276109" y="35067"/>
                  <a:pt x="1472001" y="0"/>
                </a:cubicBezTo>
                <a:cubicBezTo>
                  <a:pt x="1474989" y="169988"/>
                  <a:pt x="1422991" y="344489"/>
                  <a:pt x="1472001" y="433677"/>
                </a:cubicBezTo>
                <a:cubicBezTo>
                  <a:pt x="1521011" y="522865"/>
                  <a:pt x="1428606" y="687965"/>
                  <a:pt x="1472001" y="881194"/>
                </a:cubicBezTo>
                <a:cubicBezTo>
                  <a:pt x="1515396" y="1074423"/>
                  <a:pt x="1451783" y="1262598"/>
                  <a:pt x="1472001" y="1384075"/>
                </a:cubicBezTo>
                <a:cubicBezTo>
                  <a:pt x="1302928" y="1413205"/>
                  <a:pt x="1213383" y="1349148"/>
                  <a:pt x="1025494" y="1384075"/>
                </a:cubicBezTo>
                <a:cubicBezTo>
                  <a:pt x="837605" y="1419002"/>
                  <a:pt x="719661" y="1348308"/>
                  <a:pt x="520107" y="1384075"/>
                </a:cubicBezTo>
                <a:cubicBezTo>
                  <a:pt x="320553" y="1419842"/>
                  <a:pt x="158703" y="1365284"/>
                  <a:pt x="0" y="1384075"/>
                </a:cubicBezTo>
                <a:cubicBezTo>
                  <a:pt x="-20577" y="1221834"/>
                  <a:pt x="2967" y="1129816"/>
                  <a:pt x="0" y="964239"/>
                </a:cubicBezTo>
                <a:cubicBezTo>
                  <a:pt x="-2967" y="798662"/>
                  <a:pt x="55143" y="575903"/>
                  <a:pt x="0" y="475199"/>
                </a:cubicBezTo>
                <a:cubicBezTo>
                  <a:pt x="-55143" y="374495"/>
                  <a:pt x="10169" y="1058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4" name="Picture 2" descr="Flying Saucer UFO vector clipart image - Free stock photo - Public Domain  photo - CC0 Images">
            <a:extLst>
              <a:ext uri="{FF2B5EF4-FFF2-40B4-BE49-F238E27FC236}">
                <a16:creationId xmlns:a16="http://schemas.microsoft.com/office/drawing/2014/main" id="{E3DA40F4-CA21-4A7F-AA56-0E2A89BEB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8" y="754875"/>
            <a:ext cx="1251119" cy="10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EF344A-A83C-40C3-B007-A6DE5F4F4286}"/>
              </a:ext>
            </a:extLst>
          </p:cNvPr>
          <p:cNvSpPr/>
          <p:nvPr/>
        </p:nvSpPr>
        <p:spPr>
          <a:xfrm rot="21085236">
            <a:off x="9997552" y="201864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5F45ABF7-AF6A-41DB-9202-9E5AAFA60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19071" r="58008" b="27293"/>
          <a:stretch/>
        </p:blipFill>
        <p:spPr bwMode="auto">
          <a:xfrm rot="21085236">
            <a:off x="10145883" y="366247"/>
            <a:ext cx="1472001" cy="1384075"/>
          </a:xfrm>
          <a:custGeom>
            <a:avLst/>
            <a:gdLst>
              <a:gd name="connsiteX0" fmla="*/ 0 w 1472001"/>
              <a:gd name="connsiteY0" fmla="*/ 0 h 1384075"/>
              <a:gd name="connsiteX1" fmla="*/ 490667 w 1472001"/>
              <a:gd name="connsiteY1" fmla="*/ 0 h 1384075"/>
              <a:gd name="connsiteX2" fmla="*/ 996054 w 1472001"/>
              <a:gd name="connsiteY2" fmla="*/ 0 h 1384075"/>
              <a:gd name="connsiteX3" fmla="*/ 1472001 w 1472001"/>
              <a:gd name="connsiteY3" fmla="*/ 0 h 1384075"/>
              <a:gd name="connsiteX4" fmla="*/ 1472001 w 1472001"/>
              <a:gd name="connsiteY4" fmla="*/ 433677 h 1384075"/>
              <a:gd name="connsiteX5" fmla="*/ 1472001 w 1472001"/>
              <a:gd name="connsiteY5" fmla="*/ 881194 h 1384075"/>
              <a:gd name="connsiteX6" fmla="*/ 1472001 w 1472001"/>
              <a:gd name="connsiteY6" fmla="*/ 1384075 h 1384075"/>
              <a:gd name="connsiteX7" fmla="*/ 1025494 w 1472001"/>
              <a:gd name="connsiteY7" fmla="*/ 1384075 h 1384075"/>
              <a:gd name="connsiteX8" fmla="*/ 520107 w 1472001"/>
              <a:gd name="connsiteY8" fmla="*/ 1384075 h 1384075"/>
              <a:gd name="connsiteX9" fmla="*/ 0 w 1472001"/>
              <a:gd name="connsiteY9" fmla="*/ 1384075 h 1384075"/>
              <a:gd name="connsiteX10" fmla="*/ 0 w 1472001"/>
              <a:gd name="connsiteY10" fmla="*/ 964239 h 1384075"/>
              <a:gd name="connsiteX11" fmla="*/ 0 w 1472001"/>
              <a:gd name="connsiteY11" fmla="*/ 475199 h 1384075"/>
              <a:gd name="connsiteX12" fmla="*/ 0 w 1472001"/>
              <a:gd name="connsiteY12" fmla="*/ 0 h 138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2001" h="1384075" extrusionOk="0">
                <a:moveTo>
                  <a:pt x="0" y="0"/>
                </a:moveTo>
                <a:cubicBezTo>
                  <a:pt x="153708" y="-16318"/>
                  <a:pt x="266594" y="9080"/>
                  <a:pt x="490667" y="0"/>
                </a:cubicBezTo>
                <a:cubicBezTo>
                  <a:pt x="714740" y="-9080"/>
                  <a:pt x="756298" y="21587"/>
                  <a:pt x="996054" y="0"/>
                </a:cubicBezTo>
                <a:cubicBezTo>
                  <a:pt x="1235810" y="-21587"/>
                  <a:pt x="1276109" y="35067"/>
                  <a:pt x="1472001" y="0"/>
                </a:cubicBezTo>
                <a:cubicBezTo>
                  <a:pt x="1474989" y="169988"/>
                  <a:pt x="1422991" y="344489"/>
                  <a:pt x="1472001" y="433677"/>
                </a:cubicBezTo>
                <a:cubicBezTo>
                  <a:pt x="1521011" y="522865"/>
                  <a:pt x="1428606" y="687965"/>
                  <a:pt x="1472001" y="881194"/>
                </a:cubicBezTo>
                <a:cubicBezTo>
                  <a:pt x="1515396" y="1074423"/>
                  <a:pt x="1451783" y="1262598"/>
                  <a:pt x="1472001" y="1384075"/>
                </a:cubicBezTo>
                <a:cubicBezTo>
                  <a:pt x="1302928" y="1413205"/>
                  <a:pt x="1213383" y="1349148"/>
                  <a:pt x="1025494" y="1384075"/>
                </a:cubicBezTo>
                <a:cubicBezTo>
                  <a:pt x="837605" y="1419002"/>
                  <a:pt x="719661" y="1348308"/>
                  <a:pt x="520107" y="1384075"/>
                </a:cubicBezTo>
                <a:cubicBezTo>
                  <a:pt x="320553" y="1419842"/>
                  <a:pt x="158703" y="1365284"/>
                  <a:pt x="0" y="1384075"/>
                </a:cubicBezTo>
                <a:cubicBezTo>
                  <a:pt x="-20577" y="1221834"/>
                  <a:pt x="2967" y="1129816"/>
                  <a:pt x="0" y="964239"/>
                </a:cubicBezTo>
                <a:cubicBezTo>
                  <a:pt x="-2967" y="798662"/>
                  <a:pt x="55143" y="575903"/>
                  <a:pt x="0" y="475199"/>
                </a:cubicBezTo>
                <a:cubicBezTo>
                  <a:pt x="-55143" y="374495"/>
                  <a:pt x="10169" y="1058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ying Saucer UFO vector clipart image - Free stock photo - Public Domain  photo - CC0 Images">
            <a:extLst>
              <a:ext uri="{FF2B5EF4-FFF2-40B4-BE49-F238E27FC236}">
                <a16:creationId xmlns:a16="http://schemas.microsoft.com/office/drawing/2014/main" id="{23F12C41-1B66-4734-8EEE-FE329F8F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5236">
            <a:off x="10256323" y="628033"/>
            <a:ext cx="1251119" cy="10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0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610FCD-9281-4DBE-A1BB-7F16B8738E72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662D4C0E-6A29-4794-8331-C717121F0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7" t="19071" r="902" b="27293"/>
          <a:stretch/>
        </p:blipFill>
        <p:spPr bwMode="auto">
          <a:xfrm>
            <a:off x="532250" y="524086"/>
            <a:ext cx="1524393" cy="1471828"/>
          </a:xfrm>
          <a:custGeom>
            <a:avLst/>
            <a:gdLst>
              <a:gd name="connsiteX0" fmla="*/ 0 w 1524393"/>
              <a:gd name="connsiteY0" fmla="*/ 0 h 1471828"/>
              <a:gd name="connsiteX1" fmla="*/ 508131 w 1524393"/>
              <a:gd name="connsiteY1" fmla="*/ 0 h 1471828"/>
              <a:gd name="connsiteX2" fmla="*/ 1031506 w 1524393"/>
              <a:gd name="connsiteY2" fmla="*/ 0 h 1471828"/>
              <a:gd name="connsiteX3" fmla="*/ 1524393 w 1524393"/>
              <a:gd name="connsiteY3" fmla="*/ 0 h 1471828"/>
              <a:gd name="connsiteX4" fmla="*/ 1524393 w 1524393"/>
              <a:gd name="connsiteY4" fmla="*/ 461173 h 1471828"/>
              <a:gd name="connsiteX5" fmla="*/ 1524393 w 1524393"/>
              <a:gd name="connsiteY5" fmla="*/ 937064 h 1471828"/>
              <a:gd name="connsiteX6" fmla="*/ 1524393 w 1524393"/>
              <a:gd name="connsiteY6" fmla="*/ 1471828 h 1471828"/>
              <a:gd name="connsiteX7" fmla="*/ 1061994 w 1524393"/>
              <a:gd name="connsiteY7" fmla="*/ 1471828 h 1471828"/>
              <a:gd name="connsiteX8" fmla="*/ 538619 w 1524393"/>
              <a:gd name="connsiteY8" fmla="*/ 1471828 h 1471828"/>
              <a:gd name="connsiteX9" fmla="*/ 0 w 1524393"/>
              <a:gd name="connsiteY9" fmla="*/ 1471828 h 1471828"/>
              <a:gd name="connsiteX10" fmla="*/ 0 w 1524393"/>
              <a:gd name="connsiteY10" fmla="*/ 1025374 h 1471828"/>
              <a:gd name="connsiteX11" fmla="*/ 0 w 1524393"/>
              <a:gd name="connsiteY11" fmla="*/ 505328 h 1471828"/>
              <a:gd name="connsiteX12" fmla="*/ 0 w 152439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393" h="1471828" extrusionOk="0">
                <a:moveTo>
                  <a:pt x="0" y="0"/>
                </a:moveTo>
                <a:cubicBezTo>
                  <a:pt x="101877" y="-58897"/>
                  <a:pt x="265009" y="18754"/>
                  <a:pt x="508131" y="0"/>
                </a:cubicBezTo>
                <a:cubicBezTo>
                  <a:pt x="751253" y="-18754"/>
                  <a:pt x="924335" y="23506"/>
                  <a:pt x="1031506" y="0"/>
                </a:cubicBezTo>
                <a:cubicBezTo>
                  <a:pt x="1138678" y="-23506"/>
                  <a:pt x="1390297" y="807"/>
                  <a:pt x="1524393" y="0"/>
                </a:cubicBezTo>
                <a:cubicBezTo>
                  <a:pt x="1535329" y="224941"/>
                  <a:pt x="1487506" y="272568"/>
                  <a:pt x="1524393" y="461173"/>
                </a:cubicBezTo>
                <a:cubicBezTo>
                  <a:pt x="1561280" y="649778"/>
                  <a:pt x="1508536" y="788456"/>
                  <a:pt x="1524393" y="937064"/>
                </a:cubicBezTo>
                <a:cubicBezTo>
                  <a:pt x="1540250" y="1085672"/>
                  <a:pt x="1472161" y="1235731"/>
                  <a:pt x="1524393" y="1471828"/>
                </a:cubicBezTo>
                <a:cubicBezTo>
                  <a:pt x="1349545" y="1487181"/>
                  <a:pt x="1210555" y="1461880"/>
                  <a:pt x="1061994" y="1471828"/>
                </a:cubicBezTo>
                <a:cubicBezTo>
                  <a:pt x="913433" y="1481776"/>
                  <a:pt x="705966" y="1436929"/>
                  <a:pt x="538619" y="1471828"/>
                </a:cubicBezTo>
                <a:cubicBezTo>
                  <a:pt x="371272" y="1506727"/>
                  <a:pt x="208270" y="1430150"/>
                  <a:pt x="0" y="1471828"/>
                </a:cubicBezTo>
                <a:cubicBezTo>
                  <a:pt x="-40286" y="1285438"/>
                  <a:pt x="31806" y="1153813"/>
                  <a:pt x="0" y="1025374"/>
                </a:cubicBezTo>
                <a:cubicBezTo>
                  <a:pt x="-31806" y="896935"/>
                  <a:pt x="33446" y="669100"/>
                  <a:pt x="0" y="505328"/>
                </a:cubicBezTo>
                <a:cubicBezTo>
                  <a:pt x="-33446" y="341556"/>
                  <a:pt x="48890" y="1636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918BC82-B535-4AA9-96C2-0A1B35F8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626">
            <a:off x="726321" y="576486"/>
            <a:ext cx="897070" cy="4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934102-1837-46EA-B360-3630735ACBBA}"/>
              </a:ext>
            </a:extLst>
          </p:cNvPr>
          <p:cNvSpPr/>
          <p:nvPr/>
        </p:nvSpPr>
        <p:spPr>
          <a:xfrm rot="179110">
            <a:off x="10008420" y="202137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00BB9230-A491-4D29-BE28-521864F68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7" t="19071" r="902" b="27293"/>
          <a:stretch/>
        </p:blipFill>
        <p:spPr bwMode="auto">
          <a:xfrm rot="179110">
            <a:off x="10146223" y="397517"/>
            <a:ext cx="1524393" cy="1471828"/>
          </a:xfrm>
          <a:custGeom>
            <a:avLst/>
            <a:gdLst>
              <a:gd name="connsiteX0" fmla="*/ 0 w 1524393"/>
              <a:gd name="connsiteY0" fmla="*/ 0 h 1471828"/>
              <a:gd name="connsiteX1" fmla="*/ 508131 w 1524393"/>
              <a:gd name="connsiteY1" fmla="*/ 0 h 1471828"/>
              <a:gd name="connsiteX2" fmla="*/ 1031506 w 1524393"/>
              <a:gd name="connsiteY2" fmla="*/ 0 h 1471828"/>
              <a:gd name="connsiteX3" fmla="*/ 1524393 w 1524393"/>
              <a:gd name="connsiteY3" fmla="*/ 0 h 1471828"/>
              <a:gd name="connsiteX4" fmla="*/ 1524393 w 1524393"/>
              <a:gd name="connsiteY4" fmla="*/ 461173 h 1471828"/>
              <a:gd name="connsiteX5" fmla="*/ 1524393 w 1524393"/>
              <a:gd name="connsiteY5" fmla="*/ 937064 h 1471828"/>
              <a:gd name="connsiteX6" fmla="*/ 1524393 w 1524393"/>
              <a:gd name="connsiteY6" fmla="*/ 1471828 h 1471828"/>
              <a:gd name="connsiteX7" fmla="*/ 1061994 w 1524393"/>
              <a:gd name="connsiteY7" fmla="*/ 1471828 h 1471828"/>
              <a:gd name="connsiteX8" fmla="*/ 538619 w 1524393"/>
              <a:gd name="connsiteY8" fmla="*/ 1471828 h 1471828"/>
              <a:gd name="connsiteX9" fmla="*/ 0 w 1524393"/>
              <a:gd name="connsiteY9" fmla="*/ 1471828 h 1471828"/>
              <a:gd name="connsiteX10" fmla="*/ 0 w 1524393"/>
              <a:gd name="connsiteY10" fmla="*/ 1025374 h 1471828"/>
              <a:gd name="connsiteX11" fmla="*/ 0 w 1524393"/>
              <a:gd name="connsiteY11" fmla="*/ 505328 h 1471828"/>
              <a:gd name="connsiteX12" fmla="*/ 0 w 152439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4393" h="1471828" extrusionOk="0">
                <a:moveTo>
                  <a:pt x="0" y="0"/>
                </a:moveTo>
                <a:cubicBezTo>
                  <a:pt x="101877" y="-58897"/>
                  <a:pt x="265009" y="18754"/>
                  <a:pt x="508131" y="0"/>
                </a:cubicBezTo>
                <a:cubicBezTo>
                  <a:pt x="751253" y="-18754"/>
                  <a:pt x="924335" y="23506"/>
                  <a:pt x="1031506" y="0"/>
                </a:cubicBezTo>
                <a:cubicBezTo>
                  <a:pt x="1138678" y="-23506"/>
                  <a:pt x="1390297" y="807"/>
                  <a:pt x="1524393" y="0"/>
                </a:cubicBezTo>
                <a:cubicBezTo>
                  <a:pt x="1535329" y="224941"/>
                  <a:pt x="1487506" y="272568"/>
                  <a:pt x="1524393" y="461173"/>
                </a:cubicBezTo>
                <a:cubicBezTo>
                  <a:pt x="1561280" y="649778"/>
                  <a:pt x="1508536" y="788456"/>
                  <a:pt x="1524393" y="937064"/>
                </a:cubicBezTo>
                <a:cubicBezTo>
                  <a:pt x="1540250" y="1085672"/>
                  <a:pt x="1472161" y="1235731"/>
                  <a:pt x="1524393" y="1471828"/>
                </a:cubicBezTo>
                <a:cubicBezTo>
                  <a:pt x="1349545" y="1487181"/>
                  <a:pt x="1210555" y="1461880"/>
                  <a:pt x="1061994" y="1471828"/>
                </a:cubicBezTo>
                <a:cubicBezTo>
                  <a:pt x="913433" y="1481776"/>
                  <a:pt x="705966" y="1436929"/>
                  <a:pt x="538619" y="1471828"/>
                </a:cubicBezTo>
                <a:cubicBezTo>
                  <a:pt x="371272" y="1506727"/>
                  <a:pt x="208270" y="1430150"/>
                  <a:pt x="0" y="1471828"/>
                </a:cubicBezTo>
                <a:cubicBezTo>
                  <a:pt x="-40286" y="1285438"/>
                  <a:pt x="31806" y="1153813"/>
                  <a:pt x="0" y="1025374"/>
                </a:cubicBezTo>
                <a:cubicBezTo>
                  <a:pt x="-31806" y="896935"/>
                  <a:pt x="33446" y="669100"/>
                  <a:pt x="0" y="505328"/>
                </a:cubicBezTo>
                <a:cubicBezTo>
                  <a:pt x="-33446" y="341556"/>
                  <a:pt x="48890" y="16361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6CA72C-1CDC-4F1D-AC8D-D5B52C8F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736">
            <a:off x="10340294" y="449917"/>
            <a:ext cx="897070" cy="4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97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610FCD-9281-4DBE-A1BB-7F16B8738E72}"/>
              </a:ext>
            </a:extLst>
          </p:cNvPr>
          <p:cNvSpPr/>
          <p:nvPr/>
        </p:nvSpPr>
        <p:spPr>
          <a:xfrm rot="397505">
            <a:off x="10007678" y="184327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Picture 2" descr="Причина, по которой Доктор Манхэттен любит Марс | Супер Комикс! | Яндекс  Дзен">
            <a:extLst>
              <a:ext uri="{FF2B5EF4-FFF2-40B4-BE49-F238E27FC236}">
                <a16:creationId xmlns:a16="http://schemas.microsoft.com/office/drawing/2014/main" id="{683971FE-47B3-487D-82B1-FDEDF81FB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19071" r="58008" b="27293"/>
          <a:stretch/>
        </p:blipFill>
        <p:spPr bwMode="auto">
          <a:xfrm rot="397505">
            <a:off x="10171677" y="312615"/>
            <a:ext cx="1472001" cy="1384075"/>
          </a:xfrm>
          <a:custGeom>
            <a:avLst/>
            <a:gdLst>
              <a:gd name="connsiteX0" fmla="*/ 0 w 1472001"/>
              <a:gd name="connsiteY0" fmla="*/ 0 h 1384075"/>
              <a:gd name="connsiteX1" fmla="*/ 490667 w 1472001"/>
              <a:gd name="connsiteY1" fmla="*/ 0 h 1384075"/>
              <a:gd name="connsiteX2" fmla="*/ 996054 w 1472001"/>
              <a:gd name="connsiteY2" fmla="*/ 0 h 1384075"/>
              <a:gd name="connsiteX3" fmla="*/ 1472001 w 1472001"/>
              <a:gd name="connsiteY3" fmla="*/ 0 h 1384075"/>
              <a:gd name="connsiteX4" fmla="*/ 1472001 w 1472001"/>
              <a:gd name="connsiteY4" fmla="*/ 433677 h 1384075"/>
              <a:gd name="connsiteX5" fmla="*/ 1472001 w 1472001"/>
              <a:gd name="connsiteY5" fmla="*/ 881194 h 1384075"/>
              <a:gd name="connsiteX6" fmla="*/ 1472001 w 1472001"/>
              <a:gd name="connsiteY6" fmla="*/ 1384075 h 1384075"/>
              <a:gd name="connsiteX7" fmla="*/ 1025494 w 1472001"/>
              <a:gd name="connsiteY7" fmla="*/ 1384075 h 1384075"/>
              <a:gd name="connsiteX8" fmla="*/ 520107 w 1472001"/>
              <a:gd name="connsiteY8" fmla="*/ 1384075 h 1384075"/>
              <a:gd name="connsiteX9" fmla="*/ 0 w 1472001"/>
              <a:gd name="connsiteY9" fmla="*/ 1384075 h 1384075"/>
              <a:gd name="connsiteX10" fmla="*/ 0 w 1472001"/>
              <a:gd name="connsiteY10" fmla="*/ 964239 h 1384075"/>
              <a:gd name="connsiteX11" fmla="*/ 0 w 1472001"/>
              <a:gd name="connsiteY11" fmla="*/ 475199 h 1384075"/>
              <a:gd name="connsiteX12" fmla="*/ 0 w 1472001"/>
              <a:gd name="connsiteY12" fmla="*/ 0 h 138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2001" h="1384075" extrusionOk="0">
                <a:moveTo>
                  <a:pt x="0" y="0"/>
                </a:moveTo>
                <a:cubicBezTo>
                  <a:pt x="153708" y="-16318"/>
                  <a:pt x="266594" y="9080"/>
                  <a:pt x="490667" y="0"/>
                </a:cubicBezTo>
                <a:cubicBezTo>
                  <a:pt x="714740" y="-9080"/>
                  <a:pt x="756298" y="21587"/>
                  <a:pt x="996054" y="0"/>
                </a:cubicBezTo>
                <a:cubicBezTo>
                  <a:pt x="1235810" y="-21587"/>
                  <a:pt x="1276109" y="35067"/>
                  <a:pt x="1472001" y="0"/>
                </a:cubicBezTo>
                <a:cubicBezTo>
                  <a:pt x="1474989" y="169988"/>
                  <a:pt x="1422991" y="344489"/>
                  <a:pt x="1472001" y="433677"/>
                </a:cubicBezTo>
                <a:cubicBezTo>
                  <a:pt x="1521011" y="522865"/>
                  <a:pt x="1428606" y="687965"/>
                  <a:pt x="1472001" y="881194"/>
                </a:cubicBezTo>
                <a:cubicBezTo>
                  <a:pt x="1515396" y="1074423"/>
                  <a:pt x="1451783" y="1262598"/>
                  <a:pt x="1472001" y="1384075"/>
                </a:cubicBezTo>
                <a:cubicBezTo>
                  <a:pt x="1302928" y="1413205"/>
                  <a:pt x="1213383" y="1349148"/>
                  <a:pt x="1025494" y="1384075"/>
                </a:cubicBezTo>
                <a:cubicBezTo>
                  <a:pt x="837605" y="1419002"/>
                  <a:pt x="719661" y="1348308"/>
                  <a:pt x="520107" y="1384075"/>
                </a:cubicBezTo>
                <a:cubicBezTo>
                  <a:pt x="320553" y="1419842"/>
                  <a:pt x="158703" y="1365284"/>
                  <a:pt x="0" y="1384075"/>
                </a:cubicBezTo>
                <a:cubicBezTo>
                  <a:pt x="-20577" y="1221834"/>
                  <a:pt x="2967" y="1129816"/>
                  <a:pt x="0" y="964239"/>
                </a:cubicBezTo>
                <a:cubicBezTo>
                  <a:pt x="-2967" y="798662"/>
                  <a:pt x="55143" y="575903"/>
                  <a:pt x="0" y="475199"/>
                </a:cubicBezTo>
                <a:cubicBezTo>
                  <a:pt x="-55143" y="374495"/>
                  <a:pt x="10169" y="1058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59611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Новости поселений | МБУК Рузского городского округа &quot;Централизованная  библиотечная система&quot;">
            <a:extLst>
              <a:ext uri="{FF2B5EF4-FFF2-40B4-BE49-F238E27FC236}">
                <a16:creationId xmlns:a16="http://schemas.microsoft.com/office/drawing/2014/main" id="{39731FDB-25BE-4EB2-92A6-43A4D49D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8647">
            <a:off x="10422409" y="859769"/>
            <a:ext cx="970533" cy="7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382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DA5877E-8E2A-49C3-83EA-CE128CE84FA3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 descr="Картинки на прозрачном фоне золото 8 png » Шапки сайтов jpg бесплатно">
            <a:extLst>
              <a:ext uri="{FF2B5EF4-FFF2-40B4-BE49-F238E27FC236}">
                <a16:creationId xmlns:a16="http://schemas.microsoft.com/office/drawing/2014/main" id="{41E1E9C0-C876-41F1-A992-84C5F1CC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6" y="865449"/>
            <a:ext cx="1323995" cy="7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15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610FCD-9281-4DBE-A1BB-7F16B8738E72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6" descr="Фетр с рисунком &quot;Фоны - Эпоха динозавров-3&quot;">
            <a:extLst>
              <a:ext uri="{FF2B5EF4-FFF2-40B4-BE49-F238E27FC236}">
                <a16:creationId xmlns:a16="http://schemas.microsoft.com/office/drawing/2014/main" id="{1FB34CAF-3032-4CB5-8BEB-4438300EE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63616" b="19937"/>
          <a:stretch/>
        </p:blipFill>
        <p:spPr bwMode="auto">
          <a:xfrm>
            <a:off x="542933" y="497095"/>
            <a:ext cx="1503028" cy="1525809"/>
          </a:xfrm>
          <a:custGeom>
            <a:avLst/>
            <a:gdLst>
              <a:gd name="connsiteX0" fmla="*/ 0 w 1503028"/>
              <a:gd name="connsiteY0" fmla="*/ 0 h 1525809"/>
              <a:gd name="connsiteX1" fmla="*/ 501009 w 1503028"/>
              <a:gd name="connsiteY1" fmla="*/ 0 h 1525809"/>
              <a:gd name="connsiteX2" fmla="*/ 1002019 w 1503028"/>
              <a:gd name="connsiteY2" fmla="*/ 0 h 1525809"/>
              <a:gd name="connsiteX3" fmla="*/ 1503028 w 1503028"/>
              <a:gd name="connsiteY3" fmla="*/ 0 h 1525809"/>
              <a:gd name="connsiteX4" fmla="*/ 1503028 w 1503028"/>
              <a:gd name="connsiteY4" fmla="*/ 462829 h 1525809"/>
              <a:gd name="connsiteX5" fmla="*/ 1503028 w 1503028"/>
              <a:gd name="connsiteY5" fmla="*/ 986690 h 1525809"/>
              <a:gd name="connsiteX6" fmla="*/ 1503028 w 1503028"/>
              <a:gd name="connsiteY6" fmla="*/ 1525809 h 1525809"/>
              <a:gd name="connsiteX7" fmla="*/ 1047110 w 1503028"/>
              <a:gd name="connsiteY7" fmla="*/ 1525809 h 1525809"/>
              <a:gd name="connsiteX8" fmla="*/ 561130 w 1503028"/>
              <a:gd name="connsiteY8" fmla="*/ 1525809 h 1525809"/>
              <a:gd name="connsiteX9" fmla="*/ 0 w 1503028"/>
              <a:gd name="connsiteY9" fmla="*/ 1525809 h 1525809"/>
              <a:gd name="connsiteX10" fmla="*/ 0 w 1503028"/>
              <a:gd name="connsiteY10" fmla="*/ 1047722 h 1525809"/>
              <a:gd name="connsiteX11" fmla="*/ 0 w 1503028"/>
              <a:gd name="connsiteY11" fmla="*/ 523861 h 1525809"/>
              <a:gd name="connsiteX12" fmla="*/ 0 w 1503028"/>
              <a:gd name="connsiteY12" fmla="*/ 0 h 152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3028" h="1525809" extrusionOk="0">
                <a:moveTo>
                  <a:pt x="0" y="0"/>
                </a:moveTo>
                <a:cubicBezTo>
                  <a:pt x="125033" y="13842"/>
                  <a:pt x="371019" y="20071"/>
                  <a:pt x="501009" y="0"/>
                </a:cubicBezTo>
                <a:cubicBezTo>
                  <a:pt x="630999" y="-20071"/>
                  <a:pt x="853063" y="18232"/>
                  <a:pt x="1002019" y="0"/>
                </a:cubicBezTo>
                <a:cubicBezTo>
                  <a:pt x="1150975" y="-18232"/>
                  <a:pt x="1320968" y="3967"/>
                  <a:pt x="1503028" y="0"/>
                </a:cubicBezTo>
                <a:cubicBezTo>
                  <a:pt x="1488835" y="194659"/>
                  <a:pt x="1520829" y="316476"/>
                  <a:pt x="1503028" y="462829"/>
                </a:cubicBezTo>
                <a:cubicBezTo>
                  <a:pt x="1485227" y="609182"/>
                  <a:pt x="1500964" y="763819"/>
                  <a:pt x="1503028" y="986690"/>
                </a:cubicBezTo>
                <a:cubicBezTo>
                  <a:pt x="1505092" y="1209561"/>
                  <a:pt x="1484954" y="1268664"/>
                  <a:pt x="1503028" y="1525809"/>
                </a:cubicBezTo>
                <a:cubicBezTo>
                  <a:pt x="1407873" y="1513307"/>
                  <a:pt x="1184858" y="1515761"/>
                  <a:pt x="1047110" y="1525809"/>
                </a:cubicBezTo>
                <a:cubicBezTo>
                  <a:pt x="909362" y="1535857"/>
                  <a:pt x="691602" y="1521369"/>
                  <a:pt x="561130" y="1525809"/>
                </a:cubicBezTo>
                <a:cubicBezTo>
                  <a:pt x="430658" y="1530249"/>
                  <a:pt x="250681" y="1513759"/>
                  <a:pt x="0" y="1525809"/>
                </a:cubicBezTo>
                <a:cubicBezTo>
                  <a:pt x="-17601" y="1397760"/>
                  <a:pt x="-10980" y="1183977"/>
                  <a:pt x="0" y="1047722"/>
                </a:cubicBezTo>
                <a:cubicBezTo>
                  <a:pt x="10980" y="911467"/>
                  <a:pt x="25720" y="720439"/>
                  <a:pt x="0" y="523861"/>
                </a:cubicBezTo>
                <a:cubicBezTo>
                  <a:pt x="-25720" y="327283"/>
                  <a:pt x="22774" y="21754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69237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18BC82-B535-4AA9-96C2-0A1B35F8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626">
            <a:off x="702807" y="931592"/>
            <a:ext cx="1183278" cy="65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79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3D86EC-0EA9-4DD8-BC11-7B79147FA49A}"/>
              </a:ext>
            </a:extLst>
          </p:cNvPr>
          <p:cNvGrpSpPr/>
          <p:nvPr/>
        </p:nvGrpSpPr>
        <p:grpSpPr>
          <a:xfrm>
            <a:off x="394447" y="328706"/>
            <a:ext cx="1800000" cy="2097741"/>
            <a:chOff x="394447" y="328706"/>
            <a:chExt cx="1800000" cy="209774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FEFE6C0-644B-406A-B6D2-798D7496FE96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Picture 6" descr="Фетр с рисунком &quot;Фоны - Эпоха динозавров-3&quot;">
              <a:extLst>
                <a:ext uri="{FF2B5EF4-FFF2-40B4-BE49-F238E27FC236}">
                  <a16:creationId xmlns:a16="http://schemas.microsoft.com/office/drawing/2014/main" id="{B98F70A7-A77F-416E-8EDB-0C2998A3A0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54" r="63616" b="19937"/>
            <a:stretch/>
          </p:blipFill>
          <p:spPr bwMode="auto">
            <a:xfrm>
              <a:off x="542933" y="497095"/>
              <a:ext cx="1503028" cy="1525809"/>
            </a:xfrm>
            <a:custGeom>
              <a:avLst/>
              <a:gdLst>
                <a:gd name="connsiteX0" fmla="*/ 0 w 1503028"/>
                <a:gd name="connsiteY0" fmla="*/ 0 h 1525809"/>
                <a:gd name="connsiteX1" fmla="*/ 501009 w 1503028"/>
                <a:gd name="connsiteY1" fmla="*/ 0 h 1525809"/>
                <a:gd name="connsiteX2" fmla="*/ 1002019 w 1503028"/>
                <a:gd name="connsiteY2" fmla="*/ 0 h 1525809"/>
                <a:gd name="connsiteX3" fmla="*/ 1503028 w 1503028"/>
                <a:gd name="connsiteY3" fmla="*/ 0 h 1525809"/>
                <a:gd name="connsiteX4" fmla="*/ 1503028 w 1503028"/>
                <a:gd name="connsiteY4" fmla="*/ 462829 h 1525809"/>
                <a:gd name="connsiteX5" fmla="*/ 1503028 w 1503028"/>
                <a:gd name="connsiteY5" fmla="*/ 986690 h 1525809"/>
                <a:gd name="connsiteX6" fmla="*/ 1503028 w 1503028"/>
                <a:gd name="connsiteY6" fmla="*/ 1525809 h 1525809"/>
                <a:gd name="connsiteX7" fmla="*/ 1047110 w 1503028"/>
                <a:gd name="connsiteY7" fmla="*/ 1525809 h 1525809"/>
                <a:gd name="connsiteX8" fmla="*/ 561130 w 1503028"/>
                <a:gd name="connsiteY8" fmla="*/ 1525809 h 1525809"/>
                <a:gd name="connsiteX9" fmla="*/ 0 w 1503028"/>
                <a:gd name="connsiteY9" fmla="*/ 1525809 h 1525809"/>
                <a:gd name="connsiteX10" fmla="*/ 0 w 1503028"/>
                <a:gd name="connsiteY10" fmla="*/ 1047722 h 1525809"/>
                <a:gd name="connsiteX11" fmla="*/ 0 w 1503028"/>
                <a:gd name="connsiteY11" fmla="*/ 523861 h 1525809"/>
                <a:gd name="connsiteX12" fmla="*/ 0 w 1503028"/>
                <a:gd name="connsiteY12" fmla="*/ 0 h 15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3028" h="1525809" extrusionOk="0">
                  <a:moveTo>
                    <a:pt x="0" y="0"/>
                  </a:moveTo>
                  <a:cubicBezTo>
                    <a:pt x="125033" y="13842"/>
                    <a:pt x="371019" y="20071"/>
                    <a:pt x="501009" y="0"/>
                  </a:cubicBezTo>
                  <a:cubicBezTo>
                    <a:pt x="630999" y="-20071"/>
                    <a:pt x="853063" y="18232"/>
                    <a:pt x="1002019" y="0"/>
                  </a:cubicBezTo>
                  <a:cubicBezTo>
                    <a:pt x="1150975" y="-18232"/>
                    <a:pt x="1320968" y="3967"/>
                    <a:pt x="1503028" y="0"/>
                  </a:cubicBezTo>
                  <a:cubicBezTo>
                    <a:pt x="1488835" y="194659"/>
                    <a:pt x="1520829" y="316476"/>
                    <a:pt x="1503028" y="462829"/>
                  </a:cubicBezTo>
                  <a:cubicBezTo>
                    <a:pt x="1485227" y="609182"/>
                    <a:pt x="1500964" y="763819"/>
                    <a:pt x="1503028" y="986690"/>
                  </a:cubicBezTo>
                  <a:cubicBezTo>
                    <a:pt x="1505092" y="1209561"/>
                    <a:pt x="1484954" y="1268664"/>
                    <a:pt x="1503028" y="1525809"/>
                  </a:cubicBezTo>
                  <a:cubicBezTo>
                    <a:pt x="1407873" y="1513307"/>
                    <a:pt x="1184858" y="1515761"/>
                    <a:pt x="1047110" y="1525809"/>
                  </a:cubicBezTo>
                  <a:cubicBezTo>
                    <a:pt x="909362" y="1535857"/>
                    <a:pt x="691602" y="1521369"/>
                    <a:pt x="561130" y="1525809"/>
                  </a:cubicBezTo>
                  <a:cubicBezTo>
                    <a:pt x="430658" y="1530249"/>
                    <a:pt x="250681" y="1513759"/>
                    <a:pt x="0" y="1525809"/>
                  </a:cubicBezTo>
                  <a:cubicBezTo>
                    <a:pt x="-17601" y="1397760"/>
                    <a:pt x="-10980" y="1183977"/>
                    <a:pt x="0" y="1047722"/>
                  </a:cubicBezTo>
                  <a:cubicBezTo>
                    <a:pt x="10980" y="911467"/>
                    <a:pt x="25720" y="720439"/>
                    <a:pt x="0" y="523861"/>
                  </a:cubicBezTo>
                  <a:cubicBezTo>
                    <a:pt x="-25720" y="327283"/>
                    <a:pt x="22774" y="217540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6923792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E7BF9D-806E-4CA6-B8D0-65C82F528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6626">
              <a:off x="702807" y="931592"/>
              <a:ext cx="1183278" cy="65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D768FEA-CC20-4B44-812D-DF50C36270B7}"/>
              </a:ext>
            </a:extLst>
          </p:cNvPr>
          <p:cNvGrpSpPr/>
          <p:nvPr/>
        </p:nvGrpSpPr>
        <p:grpSpPr>
          <a:xfrm rot="21307430">
            <a:off x="10032000" y="211127"/>
            <a:ext cx="1800000" cy="2097741"/>
            <a:chOff x="394447" y="328706"/>
            <a:chExt cx="1800000" cy="2097741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C25D3E05-268E-41D9-BF13-989ADA2D825E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Picture 6" descr="Фетр с рисунком &quot;Фоны - Эпоха динозавров-3&quot;">
              <a:extLst>
                <a:ext uri="{FF2B5EF4-FFF2-40B4-BE49-F238E27FC236}">
                  <a16:creationId xmlns:a16="http://schemas.microsoft.com/office/drawing/2014/main" id="{A89F7689-1E2B-4CD5-853E-E097DA1678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54" r="63616" b="19937"/>
            <a:stretch/>
          </p:blipFill>
          <p:spPr bwMode="auto">
            <a:xfrm>
              <a:off x="542933" y="497095"/>
              <a:ext cx="1503028" cy="1525809"/>
            </a:xfrm>
            <a:custGeom>
              <a:avLst/>
              <a:gdLst>
                <a:gd name="connsiteX0" fmla="*/ 0 w 1503028"/>
                <a:gd name="connsiteY0" fmla="*/ 0 h 1525809"/>
                <a:gd name="connsiteX1" fmla="*/ 501009 w 1503028"/>
                <a:gd name="connsiteY1" fmla="*/ 0 h 1525809"/>
                <a:gd name="connsiteX2" fmla="*/ 1002019 w 1503028"/>
                <a:gd name="connsiteY2" fmla="*/ 0 h 1525809"/>
                <a:gd name="connsiteX3" fmla="*/ 1503028 w 1503028"/>
                <a:gd name="connsiteY3" fmla="*/ 0 h 1525809"/>
                <a:gd name="connsiteX4" fmla="*/ 1503028 w 1503028"/>
                <a:gd name="connsiteY4" fmla="*/ 462829 h 1525809"/>
                <a:gd name="connsiteX5" fmla="*/ 1503028 w 1503028"/>
                <a:gd name="connsiteY5" fmla="*/ 986690 h 1525809"/>
                <a:gd name="connsiteX6" fmla="*/ 1503028 w 1503028"/>
                <a:gd name="connsiteY6" fmla="*/ 1525809 h 1525809"/>
                <a:gd name="connsiteX7" fmla="*/ 1047110 w 1503028"/>
                <a:gd name="connsiteY7" fmla="*/ 1525809 h 1525809"/>
                <a:gd name="connsiteX8" fmla="*/ 561130 w 1503028"/>
                <a:gd name="connsiteY8" fmla="*/ 1525809 h 1525809"/>
                <a:gd name="connsiteX9" fmla="*/ 0 w 1503028"/>
                <a:gd name="connsiteY9" fmla="*/ 1525809 h 1525809"/>
                <a:gd name="connsiteX10" fmla="*/ 0 w 1503028"/>
                <a:gd name="connsiteY10" fmla="*/ 1047722 h 1525809"/>
                <a:gd name="connsiteX11" fmla="*/ 0 w 1503028"/>
                <a:gd name="connsiteY11" fmla="*/ 523861 h 1525809"/>
                <a:gd name="connsiteX12" fmla="*/ 0 w 1503028"/>
                <a:gd name="connsiteY12" fmla="*/ 0 h 152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3028" h="1525809" extrusionOk="0">
                  <a:moveTo>
                    <a:pt x="0" y="0"/>
                  </a:moveTo>
                  <a:cubicBezTo>
                    <a:pt x="125033" y="13842"/>
                    <a:pt x="371019" y="20071"/>
                    <a:pt x="501009" y="0"/>
                  </a:cubicBezTo>
                  <a:cubicBezTo>
                    <a:pt x="630999" y="-20071"/>
                    <a:pt x="853063" y="18232"/>
                    <a:pt x="1002019" y="0"/>
                  </a:cubicBezTo>
                  <a:cubicBezTo>
                    <a:pt x="1150975" y="-18232"/>
                    <a:pt x="1320968" y="3967"/>
                    <a:pt x="1503028" y="0"/>
                  </a:cubicBezTo>
                  <a:cubicBezTo>
                    <a:pt x="1488835" y="194659"/>
                    <a:pt x="1520829" y="316476"/>
                    <a:pt x="1503028" y="462829"/>
                  </a:cubicBezTo>
                  <a:cubicBezTo>
                    <a:pt x="1485227" y="609182"/>
                    <a:pt x="1500964" y="763819"/>
                    <a:pt x="1503028" y="986690"/>
                  </a:cubicBezTo>
                  <a:cubicBezTo>
                    <a:pt x="1505092" y="1209561"/>
                    <a:pt x="1484954" y="1268664"/>
                    <a:pt x="1503028" y="1525809"/>
                  </a:cubicBezTo>
                  <a:cubicBezTo>
                    <a:pt x="1407873" y="1513307"/>
                    <a:pt x="1184858" y="1515761"/>
                    <a:pt x="1047110" y="1525809"/>
                  </a:cubicBezTo>
                  <a:cubicBezTo>
                    <a:pt x="909362" y="1535857"/>
                    <a:pt x="691602" y="1521369"/>
                    <a:pt x="561130" y="1525809"/>
                  </a:cubicBezTo>
                  <a:cubicBezTo>
                    <a:pt x="430658" y="1530249"/>
                    <a:pt x="250681" y="1513759"/>
                    <a:pt x="0" y="1525809"/>
                  </a:cubicBezTo>
                  <a:cubicBezTo>
                    <a:pt x="-17601" y="1397760"/>
                    <a:pt x="-10980" y="1183977"/>
                    <a:pt x="0" y="1047722"/>
                  </a:cubicBezTo>
                  <a:cubicBezTo>
                    <a:pt x="10980" y="911467"/>
                    <a:pt x="25720" y="720439"/>
                    <a:pt x="0" y="523861"/>
                  </a:cubicBezTo>
                  <a:cubicBezTo>
                    <a:pt x="-25720" y="327283"/>
                    <a:pt x="22774" y="217540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6923792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002BB33D-4D6F-4EB6-B0FC-6B4E5FFB0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6626">
              <a:off x="702807" y="931592"/>
              <a:ext cx="1183278" cy="65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0080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158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ердце 1">
            <a:extLst>
              <a:ext uri="{FF2B5EF4-FFF2-40B4-BE49-F238E27FC236}">
                <a16:creationId xmlns:a16="http://schemas.microsoft.com/office/drawing/2014/main" id="{08C3BF2D-D34F-48F2-B2FA-D822887BE06A}"/>
              </a:ext>
            </a:extLst>
          </p:cNvPr>
          <p:cNvSpPr/>
          <p:nvPr/>
        </p:nvSpPr>
        <p:spPr>
          <a:xfrm>
            <a:off x="3488205" y="2388115"/>
            <a:ext cx="1486918" cy="1474843"/>
          </a:xfrm>
          <a:prstGeom prst="heart">
            <a:avLst/>
          </a:prstGeom>
          <a:solidFill>
            <a:srgbClr val="FFFF99"/>
          </a:solidFill>
          <a:ln w="127000">
            <a:solidFill>
              <a:srgbClr val="F37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5E2775D-52CE-44C0-BEA2-5E475983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8" y="1327355"/>
            <a:ext cx="3023419" cy="302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3697F2-9486-4393-AC17-29DCE03734A5}"/>
              </a:ext>
            </a:extLst>
          </p:cNvPr>
          <p:cNvSpPr/>
          <p:nvPr/>
        </p:nvSpPr>
        <p:spPr>
          <a:xfrm>
            <a:off x="2719954" y="1613826"/>
            <a:ext cx="3023419" cy="3023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40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B802B-4832-49FE-BAE6-27F7D37B3198}"/>
              </a:ext>
            </a:extLst>
          </p:cNvPr>
          <p:cNvSpPr txBox="1"/>
          <p:nvPr/>
        </p:nvSpPr>
        <p:spPr>
          <a:xfrm>
            <a:off x="4680155" y="2143432"/>
            <a:ext cx="561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Занятие начнется в 10:00!</a:t>
            </a:r>
          </a:p>
          <a:p>
            <a:r>
              <a:rPr lang="ru-RU" dirty="0"/>
              <a:t>А пока можете подумать, что спросить у бред-бота, что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463CC9-4B81-48DF-8C73-995B01C8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4" y="364892"/>
            <a:ext cx="3831771" cy="25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хожее изображение">
            <a:extLst>
              <a:ext uri="{FF2B5EF4-FFF2-40B4-BE49-F238E27FC236}">
                <a16:creationId xmlns:a16="http://schemas.microsoft.com/office/drawing/2014/main" id="{37844F9A-231C-44C9-908E-8E696961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307" y="3468564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4267EAEC-8282-4FE2-BA50-74F0B2A6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хожее изображение">
            <a:extLst>
              <a:ext uri="{FF2B5EF4-FFF2-40B4-BE49-F238E27FC236}">
                <a16:creationId xmlns:a16="http://schemas.microsoft.com/office/drawing/2014/main" id="{B87B106E-0292-448F-8171-60537F36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30" y="1104576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7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65058824-4E3B-42B4-A2F7-8D3DC7D19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6628598" y="1198836"/>
            <a:ext cx="5897217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CF5D019D-AC00-49A8-8BC9-EEDE031EA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-5640600" y="-1191437"/>
            <a:ext cx="11281199" cy="7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4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C1FFCA-1404-4CCD-8474-B399D1700A06}"/>
              </a:ext>
            </a:extLst>
          </p:cNvPr>
          <p:cNvGrpSpPr/>
          <p:nvPr/>
        </p:nvGrpSpPr>
        <p:grpSpPr>
          <a:xfrm>
            <a:off x="9582000" y="450000"/>
            <a:ext cx="1620000" cy="2700000"/>
            <a:chOff x="2060777" y="450000"/>
            <a:chExt cx="1620000" cy="2700000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246B61-632B-4A15-B76F-0236CC631ED7}"/>
                </a:ext>
              </a:extLst>
            </p:cNvPr>
            <p:cNvSpPr/>
            <p:nvPr/>
          </p:nvSpPr>
          <p:spPr>
            <a:xfrm>
              <a:off x="206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5D9B8DB-1397-4171-B667-E33E4152AD6B}"/>
                </a:ext>
              </a:extLst>
            </p:cNvPr>
            <p:cNvSpPr/>
            <p:nvPr/>
          </p:nvSpPr>
          <p:spPr>
            <a:xfrm>
              <a:off x="2600777" y="450000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67774C4-89A1-4C80-A393-EC8CCB1600A7}"/>
                </a:ext>
              </a:extLst>
            </p:cNvPr>
            <p:cNvSpPr/>
            <p:nvPr/>
          </p:nvSpPr>
          <p:spPr>
            <a:xfrm>
              <a:off x="314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5B7C64B-1DB7-4412-8B01-4BFA9BBE236C}"/>
                </a:ext>
              </a:extLst>
            </p:cNvPr>
            <p:cNvSpPr/>
            <p:nvPr/>
          </p:nvSpPr>
          <p:spPr>
            <a:xfrm>
              <a:off x="206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00777" y="99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A29D2C1-B601-4392-9E27-09CFFA5E83D9}"/>
                </a:ext>
              </a:extLst>
            </p:cNvPr>
            <p:cNvSpPr/>
            <p:nvPr/>
          </p:nvSpPr>
          <p:spPr>
            <a:xfrm>
              <a:off x="314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B848810-B4B5-433A-81E8-FC7793707024}"/>
                </a:ext>
              </a:extLst>
            </p:cNvPr>
            <p:cNvSpPr/>
            <p:nvPr/>
          </p:nvSpPr>
          <p:spPr>
            <a:xfrm>
              <a:off x="206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00777" y="153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…</a:t>
              </a:r>
              <a:endParaRPr lang="ru-RU" sz="3200" dirty="0">
                <a:solidFill>
                  <a:schemeClr val="tx1"/>
                </a:solidFill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D4B2526-E41B-4FE0-8765-323B48F0D9AB}"/>
                </a:ext>
              </a:extLst>
            </p:cNvPr>
            <p:cNvSpPr/>
            <p:nvPr/>
          </p:nvSpPr>
          <p:spPr>
            <a:xfrm>
              <a:off x="314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02D474EB-E5E4-4F58-BDEA-A66F15E0CD69}"/>
                </a:ext>
              </a:extLst>
            </p:cNvPr>
            <p:cNvSpPr/>
            <p:nvPr/>
          </p:nvSpPr>
          <p:spPr>
            <a:xfrm>
              <a:off x="206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00777" y="207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0ED290B-9F51-4326-875A-90124E73CFE4}"/>
                </a:ext>
              </a:extLst>
            </p:cNvPr>
            <p:cNvSpPr/>
            <p:nvPr/>
          </p:nvSpPr>
          <p:spPr>
            <a:xfrm>
              <a:off x="314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E31B179-7C73-4780-AEDB-6CFAF24E9ABA}"/>
                </a:ext>
              </a:extLst>
            </p:cNvPr>
            <p:cNvSpPr/>
            <p:nvPr/>
          </p:nvSpPr>
          <p:spPr>
            <a:xfrm>
              <a:off x="206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0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A281987-4EC1-4A0B-BAA1-ED65969669B7}"/>
                </a:ext>
              </a:extLst>
            </p:cNvPr>
            <p:cNvSpPr/>
            <p:nvPr/>
          </p:nvSpPr>
          <p:spPr>
            <a:xfrm>
              <a:off x="314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693247" y="270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3A6FBF42-F168-4919-96BD-0411500B0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0846" y="514064"/>
              <a:ext cx="367460" cy="380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72FE5-5675-4CD6-8E3B-750E6844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4FD4640-FE49-4281-AFC0-63D92889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5240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0E4A94-E573-48F2-BBE2-E9E86D33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496052"/>
            <a:ext cx="4876800" cy="4486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6E59CA-FA70-49AD-9416-971C8F062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398" y="496052"/>
            <a:ext cx="4876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5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Похожее изображение">
            <a:extLst>
              <a:ext uri="{FF2B5EF4-FFF2-40B4-BE49-F238E27FC236}">
                <a16:creationId xmlns:a16="http://schemas.microsoft.com/office/drawing/2014/main" id="{08AA95FC-DD76-4B52-AAA9-6218EBB1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9801" r="8572" b="17878"/>
          <a:stretch/>
        </p:blipFill>
        <p:spPr bwMode="auto">
          <a:xfrm flipH="1">
            <a:off x="1088570" y="783771"/>
            <a:ext cx="4241075" cy="26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Похожее изображение">
            <a:extLst>
              <a:ext uri="{FF2B5EF4-FFF2-40B4-BE49-F238E27FC236}">
                <a16:creationId xmlns:a16="http://schemas.microsoft.com/office/drawing/2014/main" id="{3D234DF7-6246-437F-88E9-9B322C20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Похожее изображение">
            <a:extLst>
              <a:ext uri="{FF2B5EF4-FFF2-40B4-BE49-F238E27FC236}">
                <a16:creationId xmlns:a16="http://schemas.microsoft.com/office/drawing/2014/main" id="{81D8C158-BCBE-488E-BB93-A59BB4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2538" y="2414827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70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3D2FB-45FD-4B41-8A90-97B55C0A2C35}"/>
              </a:ext>
            </a:extLst>
          </p:cNvPr>
          <p:cNvSpPr txBox="1"/>
          <p:nvPr/>
        </p:nvSpPr>
        <p:spPr>
          <a:xfrm>
            <a:off x="1463040" y="7123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Слепой бражник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84C6-13A8-47C9-B886-7AD443265403}"/>
              </a:ext>
            </a:extLst>
          </p:cNvPr>
          <p:cNvSpPr txBox="1"/>
          <p:nvPr/>
        </p:nvSpPr>
        <p:spPr>
          <a:xfrm>
            <a:off x="1402080" y="124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>
                <a:solidFill>
                  <a:srgbClr val="000000"/>
                </a:solidFill>
                <a:effectLst/>
                <a:latin typeface="GTWalsheimProMedium"/>
              </a:rPr>
              <a:t>гусеница-кокетка</a:t>
            </a:r>
            <a:endParaRPr lang="ru-RU" b="0" i="0" dirty="0">
              <a:solidFill>
                <a:srgbClr val="000000"/>
              </a:solidFill>
              <a:effectLst/>
              <a:latin typeface="GTWalsheimPro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6FBCD-8382-45E8-9457-B5077DB181BB}"/>
              </a:ext>
            </a:extLst>
          </p:cNvPr>
          <p:cNvSpPr txBox="1"/>
          <p:nvPr/>
        </p:nvSpPr>
        <p:spPr>
          <a:xfrm>
            <a:off x="1463040" y="2079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Ленивый клоун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FD210-CD45-44DC-B31C-461D426D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70" y="432435"/>
            <a:ext cx="523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998D8-42B4-46F9-8CD0-E27E07FEA433}"/>
              </a:ext>
            </a:extLst>
          </p:cNvPr>
          <p:cNvSpPr txBox="1"/>
          <p:nvPr/>
        </p:nvSpPr>
        <p:spPr>
          <a:xfrm>
            <a:off x="5895703" y="5341359"/>
            <a:ext cx="2279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https://greenword.ru/2010/06/deadliest-caterpillar.html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20F2-0F16-49A0-8697-506CD9DE2708}"/>
              </a:ext>
            </a:extLst>
          </p:cNvPr>
          <p:cNvSpPr txBox="1"/>
          <p:nvPr/>
        </p:nvSpPr>
        <p:spPr>
          <a:xfrm>
            <a:off x="5974080" y="5501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https://ianimal.ru/topics/gusenica-roda-lonomiya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2C7951-0B71-41BA-A568-F059F940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326"/>
            <a:ext cx="4559420" cy="25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513C9B-741D-4BC0-84AA-7E3410A4740C}"/>
              </a:ext>
            </a:extLst>
          </p:cNvPr>
          <p:cNvGrpSpPr/>
          <p:nvPr/>
        </p:nvGrpSpPr>
        <p:grpSpPr>
          <a:xfrm>
            <a:off x="9312000" y="720000"/>
            <a:ext cx="2160000" cy="2160000"/>
            <a:chOff x="1520777" y="990000"/>
            <a:chExt cx="2160000" cy="2160000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153186A-B638-4998-B5B5-9DC7A23229A9}"/>
                </a:ext>
              </a:extLst>
            </p:cNvPr>
            <p:cNvSpPr/>
            <p:nvPr/>
          </p:nvSpPr>
          <p:spPr>
            <a:xfrm>
              <a:off x="152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5B7C64B-1DB7-4412-8B01-4BFA9BBE236C}"/>
                </a:ext>
              </a:extLst>
            </p:cNvPr>
            <p:cNvSpPr/>
            <p:nvPr/>
          </p:nvSpPr>
          <p:spPr>
            <a:xfrm>
              <a:off x="206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0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A29D2C1-B601-4392-9E27-09CFFA5E83D9}"/>
                </a:ext>
              </a:extLst>
            </p:cNvPr>
            <p:cNvSpPr/>
            <p:nvPr/>
          </p:nvSpPr>
          <p:spPr>
            <a:xfrm>
              <a:off x="314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BEDC07C-63EF-4426-95F9-60B8E7F62CF8}"/>
                </a:ext>
              </a:extLst>
            </p:cNvPr>
            <p:cNvSpPr/>
            <p:nvPr/>
          </p:nvSpPr>
          <p:spPr>
            <a:xfrm>
              <a:off x="152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B848810-B4B5-433A-81E8-FC7793707024}"/>
                </a:ext>
              </a:extLst>
            </p:cNvPr>
            <p:cNvSpPr/>
            <p:nvPr/>
          </p:nvSpPr>
          <p:spPr>
            <a:xfrm>
              <a:off x="206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0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D4B2526-E41B-4FE0-8765-323B48F0D9AB}"/>
                </a:ext>
              </a:extLst>
            </p:cNvPr>
            <p:cNvSpPr/>
            <p:nvPr/>
          </p:nvSpPr>
          <p:spPr>
            <a:xfrm>
              <a:off x="314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7F04088-741F-404B-8864-8DB998CFBFCE}"/>
                </a:ext>
              </a:extLst>
            </p:cNvPr>
            <p:cNvSpPr/>
            <p:nvPr/>
          </p:nvSpPr>
          <p:spPr>
            <a:xfrm>
              <a:off x="152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02D474EB-E5E4-4F58-BDEA-A66F15E0CD69}"/>
                </a:ext>
              </a:extLst>
            </p:cNvPr>
            <p:cNvSpPr/>
            <p:nvPr/>
          </p:nvSpPr>
          <p:spPr>
            <a:xfrm>
              <a:off x="206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0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0ED290B-9F51-4326-875A-90124E73CFE4}"/>
                </a:ext>
              </a:extLst>
            </p:cNvPr>
            <p:cNvSpPr/>
            <p:nvPr/>
          </p:nvSpPr>
          <p:spPr>
            <a:xfrm>
              <a:off x="314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C257CC5-28D3-4DC6-809F-2001F731DD8F}"/>
                </a:ext>
              </a:extLst>
            </p:cNvPr>
            <p:cNvSpPr/>
            <p:nvPr/>
          </p:nvSpPr>
          <p:spPr>
            <a:xfrm>
              <a:off x="152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E31B179-7C73-4780-AEDB-6CFAF24E9ABA}"/>
                </a:ext>
              </a:extLst>
            </p:cNvPr>
            <p:cNvSpPr/>
            <p:nvPr/>
          </p:nvSpPr>
          <p:spPr>
            <a:xfrm>
              <a:off x="206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0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A281987-4EC1-4A0B-BAA1-ED65969669B7}"/>
                </a:ext>
              </a:extLst>
            </p:cNvPr>
            <p:cNvSpPr/>
            <p:nvPr/>
          </p:nvSpPr>
          <p:spPr>
            <a:xfrm>
              <a:off x="314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1613248" y="270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05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9A6A02A-DBEE-4C98-9769-B41692F226AD}"/>
              </a:ext>
            </a:extLst>
          </p:cNvPr>
          <p:cNvGrpSpPr/>
          <p:nvPr/>
        </p:nvGrpSpPr>
        <p:grpSpPr>
          <a:xfrm>
            <a:off x="10122000" y="450000"/>
            <a:ext cx="540000" cy="2700000"/>
            <a:chOff x="2600777" y="450000"/>
            <a:chExt cx="540000" cy="2700000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5D9B8DB-1397-4171-B667-E33E4152AD6B}"/>
                </a:ext>
              </a:extLst>
            </p:cNvPr>
            <p:cNvSpPr/>
            <p:nvPr/>
          </p:nvSpPr>
          <p:spPr>
            <a:xfrm>
              <a:off x="2600777" y="45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00777" y="99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00777" y="153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Fantazyor" panose="02000000000000000000" pitchFamily="2" charset="0"/>
                </a:rPr>
                <a:t>…</a:t>
              </a:r>
              <a:endParaRPr lang="ru-RU" sz="2400" b="1" dirty="0">
                <a:solidFill>
                  <a:schemeClr val="tx1"/>
                </a:solidFill>
                <a:latin typeface="Fantazyor" panose="02000000000000000000" pitchFamily="2" charset="0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00777" y="207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00777" y="261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693247" y="270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493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9E2BC84-2532-4713-BDD2-6CB76B264C84}"/>
              </a:ext>
            </a:extLst>
          </p:cNvPr>
          <p:cNvGrpSpPr/>
          <p:nvPr/>
        </p:nvGrpSpPr>
        <p:grpSpPr>
          <a:xfrm>
            <a:off x="9042000" y="450000"/>
            <a:ext cx="2700000" cy="2700000"/>
            <a:chOff x="1562583" y="900000"/>
            <a:chExt cx="2700000" cy="2700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F0292EE-D0BB-407E-9F71-A32D93C0EDFD}"/>
                </a:ext>
              </a:extLst>
            </p:cNvPr>
            <p:cNvSpPr/>
            <p:nvPr/>
          </p:nvSpPr>
          <p:spPr>
            <a:xfrm>
              <a:off x="1562583" y="90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08246B61-632B-4A15-B76F-0236CC631ED7}"/>
                </a:ext>
              </a:extLst>
            </p:cNvPr>
            <p:cNvSpPr/>
            <p:nvPr/>
          </p:nvSpPr>
          <p:spPr>
            <a:xfrm>
              <a:off x="2102583" y="90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5D9B8DB-1397-4171-B667-E33E4152AD6B}"/>
                </a:ext>
              </a:extLst>
            </p:cNvPr>
            <p:cNvSpPr/>
            <p:nvPr/>
          </p:nvSpPr>
          <p:spPr>
            <a:xfrm>
              <a:off x="2642583" y="90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67774C4-89A1-4C80-A393-EC8CCB1600A7}"/>
                </a:ext>
              </a:extLst>
            </p:cNvPr>
            <p:cNvSpPr/>
            <p:nvPr/>
          </p:nvSpPr>
          <p:spPr>
            <a:xfrm>
              <a:off x="3182583" y="90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A678D88-E54E-4C89-9507-BC535EE82E2E}"/>
                </a:ext>
              </a:extLst>
            </p:cNvPr>
            <p:cNvSpPr/>
            <p:nvPr/>
          </p:nvSpPr>
          <p:spPr>
            <a:xfrm>
              <a:off x="3722583" y="90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153186A-B638-4998-B5B5-9DC7A23229A9}"/>
                </a:ext>
              </a:extLst>
            </p:cNvPr>
            <p:cNvSpPr/>
            <p:nvPr/>
          </p:nvSpPr>
          <p:spPr>
            <a:xfrm>
              <a:off x="1562583" y="144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05B7C64B-1DB7-4412-8B01-4BFA9BBE236C}"/>
                </a:ext>
              </a:extLst>
            </p:cNvPr>
            <p:cNvSpPr/>
            <p:nvPr/>
          </p:nvSpPr>
          <p:spPr>
            <a:xfrm>
              <a:off x="2102583" y="144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DF349D3-5953-4939-B8F7-EF3F74B4F5C3}"/>
                </a:ext>
              </a:extLst>
            </p:cNvPr>
            <p:cNvSpPr/>
            <p:nvPr/>
          </p:nvSpPr>
          <p:spPr>
            <a:xfrm>
              <a:off x="2642583" y="144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9A29D2C1-B601-4392-9E27-09CFFA5E83D9}"/>
                </a:ext>
              </a:extLst>
            </p:cNvPr>
            <p:cNvSpPr/>
            <p:nvPr/>
          </p:nvSpPr>
          <p:spPr>
            <a:xfrm>
              <a:off x="3182583" y="144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F76021DA-4895-4B34-A8F8-E5D46CE4ADAB}"/>
                </a:ext>
              </a:extLst>
            </p:cNvPr>
            <p:cNvSpPr/>
            <p:nvPr/>
          </p:nvSpPr>
          <p:spPr>
            <a:xfrm>
              <a:off x="3722583" y="144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BEDC07C-63EF-4426-95F9-60B8E7F62CF8}"/>
                </a:ext>
              </a:extLst>
            </p:cNvPr>
            <p:cNvSpPr/>
            <p:nvPr/>
          </p:nvSpPr>
          <p:spPr>
            <a:xfrm>
              <a:off x="1562583" y="198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B848810-B4B5-433A-81E8-FC7793707024}"/>
                </a:ext>
              </a:extLst>
            </p:cNvPr>
            <p:cNvSpPr/>
            <p:nvPr/>
          </p:nvSpPr>
          <p:spPr>
            <a:xfrm>
              <a:off x="2102583" y="198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76C89F1-78CF-4272-BE2E-616CBB7D866F}"/>
                </a:ext>
              </a:extLst>
            </p:cNvPr>
            <p:cNvSpPr/>
            <p:nvPr/>
          </p:nvSpPr>
          <p:spPr>
            <a:xfrm>
              <a:off x="2642583" y="1980000"/>
              <a:ext cx="540000" cy="5400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D4B2526-E41B-4FE0-8765-323B48F0D9AB}"/>
                </a:ext>
              </a:extLst>
            </p:cNvPr>
            <p:cNvSpPr/>
            <p:nvPr/>
          </p:nvSpPr>
          <p:spPr>
            <a:xfrm>
              <a:off x="3182583" y="198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0FEAD5AE-630F-49C3-80C8-579FDD595AB3}"/>
                </a:ext>
              </a:extLst>
            </p:cNvPr>
            <p:cNvSpPr/>
            <p:nvPr/>
          </p:nvSpPr>
          <p:spPr>
            <a:xfrm>
              <a:off x="3722583" y="198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7F04088-741F-404B-8864-8DB998CFBFCE}"/>
                </a:ext>
              </a:extLst>
            </p:cNvPr>
            <p:cNvSpPr/>
            <p:nvPr/>
          </p:nvSpPr>
          <p:spPr>
            <a:xfrm>
              <a:off x="1562583" y="252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02D474EB-E5E4-4F58-BDEA-A66F15E0CD69}"/>
                </a:ext>
              </a:extLst>
            </p:cNvPr>
            <p:cNvSpPr/>
            <p:nvPr/>
          </p:nvSpPr>
          <p:spPr>
            <a:xfrm>
              <a:off x="2102583" y="252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B8732199-ACEA-46FF-8539-79DD3CEEB13D}"/>
                </a:ext>
              </a:extLst>
            </p:cNvPr>
            <p:cNvSpPr/>
            <p:nvPr/>
          </p:nvSpPr>
          <p:spPr>
            <a:xfrm>
              <a:off x="2642583" y="252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50ED290B-9F51-4326-875A-90124E73CFE4}"/>
                </a:ext>
              </a:extLst>
            </p:cNvPr>
            <p:cNvSpPr/>
            <p:nvPr/>
          </p:nvSpPr>
          <p:spPr>
            <a:xfrm>
              <a:off x="3182583" y="2520000"/>
              <a:ext cx="540000" cy="54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73190A1F-BEDD-4789-A9E2-7B926803B720}"/>
                </a:ext>
              </a:extLst>
            </p:cNvPr>
            <p:cNvSpPr/>
            <p:nvPr/>
          </p:nvSpPr>
          <p:spPr>
            <a:xfrm>
              <a:off x="3722583" y="252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C257CC5-28D3-4DC6-809F-2001F731DD8F}"/>
                </a:ext>
              </a:extLst>
            </p:cNvPr>
            <p:cNvSpPr/>
            <p:nvPr/>
          </p:nvSpPr>
          <p:spPr>
            <a:xfrm>
              <a:off x="1562583" y="306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E31B179-7C73-4780-AEDB-6CFAF24E9ABA}"/>
                </a:ext>
              </a:extLst>
            </p:cNvPr>
            <p:cNvSpPr/>
            <p:nvPr/>
          </p:nvSpPr>
          <p:spPr>
            <a:xfrm>
              <a:off x="2102583" y="306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236D4337-D9FB-4E38-9070-9741F3AC0F9A}"/>
                </a:ext>
              </a:extLst>
            </p:cNvPr>
            <p:cNvSpPr/>
            <p:nvPr/>
          </p:nvSpPr>
          <p:spPr>
            <a:xfrm>
              <a:off x="2642583" y="306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0A281987-4EC1-4A0B-BAA1-ED65969669B7}"/>
                </a:ext>
              </a:extLst>
            </p:cNvPr>
            <p:cNvSpPr/>
            <p:nvPr/>
          </p:nvSpPr>
          <p:spPr>
            <a:xfrm>
              <a:off x="3182583" y="306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CFDCDF13-2636-4AAE-A0AD-34600847F853}"/>
                </a:ext>
              </a:extLst>
            </p:cNvPr>
            <p:cNvSpPr/>
            <p:nvPr/>
          </p:nvSpPr>
          <p:spPr>
            <a:xfrm>
              <a:off x="3722583" y="3060000"/>
              <a:ext cx="540000" cy="540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719671" y="207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75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0292EE-D0BB-407E-9F71-A32D93C0EDFD}"/>
              </a:ext>
            </a:extLst>
          </p:cNvPr>
          <p:cNvSpPr/>
          <p:nvPr/>
        </p:nvSpPr>
        <p:spPr>
          <a:xfrm>
            <a:off x="152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8246B61-632B-4A15-B76F-0236CC631ED7}"/>
              </a:ext>
            </a:extLst>
          </p:cNvPr>
          <p:cNvSpPr/>
          <p:nvPr/>
        </p:nvSpPr>
        <p:spPr>
          <a:xfrm>
            <a:off x="206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D9B8DB-1397-4171-B667-E33E4152AD6B}"/>
              </a:ext>
            </a:extLst>
          </p:cNvPr>
          <p:cNvSpPr/>
          <p:nvPr/>
        </p:nvSpPr>
        <p:spPr>
          <a:xfrm>
            <a:off x="260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7774C4-89A1-4C80-A393-EC8CCB1600A7}"/>
              </a:ext>
            </a:extLst>
          </p:cNvPr>
          <p:cNvSpPr/>
          <p:nvPr/>
        </p:nvSpPr>
        <p:spPr>
          <a:xfrm>
            <a:off x="314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A678D88-E54E-4C89-9507-BC535EE82E2E}"/>
              </a:ext>
            </a:extLst>
          </p:cNvPr>
          <p:cNvSpPr/>
          <p:nvPr/>
        </p:nvSpPr>
        <p:spPr>
          <a:xfrm>
            <a:off x="3680777" y="45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153186A-B638-4998-B5B5-9DC7A23229A9}"/>
              </a:ext>
            </a:extLst>
          </p:cNvPr>
          <p:cNvSpPr/>
          <p:nvPr/>
        </p:nvSpPr>
        <p:spPr>
          <a:xfrm>
            <a:off x="152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B7C64B-1DB7-4412-8B01-4BFA9BBE236C}"/>
              </a:ext>
            </a:extLst>
          </p:cNvPr>
          <p:cNvSpPr/>
          <p:nvPr/>
        </p:nvSpPr>
        <p:spPr>
          <a:xfrm>
            <a:off x="206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DF349D3-5953-4939-B8F7-EF3F74B4F5C3}"/>
              </a:ext>
            </a:extLst>
          </p:cNvPr>
          <p:cNvSpPr/>
          <p:nvPr/>
        </p:nvSpPr>
        <p:spPr>
          <a:xfrm>
            <a:off x="260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A29D2C1-B601-4392-9E27-09CFFA5E83D9}"/>
              </a:ext>
            </a:extLst>
          </p:cNvPr>
          <p:cNvSpPr/>
          <p:nvPr/>
        </p:nvSpPr>
        <p:spPr>
          <a:xfrm>
            <a:off x="314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76021DA-4895-4B34-A8F8-E5D46CE4ADAB}"/>
              </a:ext>
            </a:extLst>
          </p:cNvPr>
          <p:cNvSpPr/>
          <p:nvPr/>
        </p:nvSpPr>
        <p:spPr>
          <a:xfrm>
            <a:off x="3680777" y="99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BEDC07C-63EF-4426-95F9-60B8E7F62CF8}"/>
              </a:ext>
            </a:extLst>
          </p:cNvPr>
          <p:cNvSpPr/>
          <p:nvPr/>
        </p:nvSpPr>
        <p:spPr>
          <a:xfrm>
            <a:off x="152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848810-B4B5-433A-81E8-FC7793707024}"/>
              </a:ext>
            </a:extLst>
          </p:cNvPr>
          <p:cNvSpPr/>
          <p:nvPr/>
        </p:nvSpPr>
        <p:spPr>
          <a:xfrm>
            <a:off x="206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76C89F1-78CF-4272-BE2E-616CBB7D866F}"/>
              </a:ext>
            </a:extLst>
          </p:cNvPr>
          <p:cNvSpPr/>
          <p:nvPr/>
        </p:nvSpPr>
        <p:spPr>
          <a:xfrm>
            <a:off x="260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D4B2526-E41B-4FE0-8765-323B48F0D9AB}"/>
              </a:ext>
            </a:extLst>
          </p:cNvPr>
          <p:cNvSpPr/>
          <p:nvPr/>
        </p:nvSpPr>
        <p:spPr>
          <a:xfrm>
            <a:off x="314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0FEAD5AE-630F-49C3-80C8-579FDD595AB3}"/>
              </a:ext>
            </a:extLst>
          </p:cNvPr>
          <p:cNvSpPr/>
          <p:nvPr/>
        </p:nvSpPr>
        <p:spPr>
          <a:xfrm>
            <a:off x="3680777" y="153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B7F04088-741F-404B-8864-8DB998CFBFCE}"/>
              </a:ext>
            </a:extLst>
          </p:cNvPr>
          <p:cNvSpPr/>
          <p:nvPr/>
        </p:nvSpPr>
        <p:spPr>
          <a:xfrm>
            <a:off x="152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2D474EB-E5E4-4F58-BDEA-A66F15E0CD69}"/>
              </a:ext>
            </a:extLst>
          </p:cNvPr>
          <p:cNvSpPr/>
          <p:nvPr/>
        </p:nvSpPr>
        <p:spPr>
          <a:xfrm>
            <a:off x="206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8732199-ACEA-46FF-8539-79DD3CEEB13D}"/>
              </a:ext>
            </a:extLst>
          </p:cNvPr>
          <p:cNvSpPr/>
          <p:nvPr/>
        </p:nvSpPr>
        <p:spPr>
          <a:xfrm>
            <a:off x="260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0ED290B-9F51-4326-875A-90124E73CFE4}"/>
              </a:ext>
            </a:extLst>
          </p:cNvPr>
          <p:cNvSpPr/>
          <p:nvPr/>
        </p:nvSpPr>
        <p:spPr>
          <a:xfrm>
            <a:off x="314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3190A1F-BEDD-4789-A9E2-7B926803B720}"/>
              </a:ext>
            </a:extLst>
          </p:cNvPr>
          <p:cNvSpPr/>
          <p:nvPr/>
        </p:nvSpPr>
        <p:spPr>
          <a:xfrm>
            <a:off x="3680777" y="207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C257CC5-28D3-4DC6-809F-2001F731DD8F}"/>
              </a:ext>
            </a:extLst>
          </p:cNvPr>
          <p:cNvSpPr/>
          <p:nvPr/>
        </p:nvSpPr>
        <p:spPr>
          <a:xfrm>
            <a:off x="152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E31B179-7C73-4780-AEDB-6CFAF24E9ABA}"/>
              </a:ext>
            </a:extLst>
          </p:cNvPr>
          <p:cNvSpPr/>
          <p:nvPr/>
        </p:nvSpPr>
        <p:spPr>
          <a:xfrm>
            <a:off x="206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236D4337-D9FB-4E38-9070-9741F3AC0F9A}"/>
              </a:ext>
            </a:extLst>
          </p:cNvPr>
          <p:cNvSpPr/>
          <p:nvPr/>
        </p:nvSpPr>
        <p:spPr>
          <a:xfrm>
            <a:off x="260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A281987-4EC1-4A0B-BAA1-ED65969669B7}"/>
              </a:ext>
            </a:extLst>
          </p:cNvPr>
          <p:cNvSpPr/>
          <p:nvPr/>
        </p:nvSpPr>
        <p:spPr>
          <a:xfrm>
            <a:off x="314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FDCDF13-2636-4AAE-A0AD-34600847F853}"/>
              </a:ext>
            </a:extLst>
          </p:cNvPr>
          <p:cNvSpPr/>
          <p:nvPr/>
        </p:nvSpPr>
        <p:spPr>
          <a:xfrm>
            <a:off x="3680777" y="2610000"/>
            <a:ext cx="540000" cy="540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нак умножения 45">
            <a:extLst>
              <a:ext uri="{FF2B5EF4-FFF2-40B4-BE49-F238E27FC236}">
                <a16:creationId xmlns:a16="http://schemas.microsoft.com/office/drawing/2014/main" id="{81963A4D-A95B-40BA-9812-93E2D3A6B6F6}"/>
              </a:ext>
            </a:extLst>
          </p:cNvPr>
          <p:cNvSpPr/>
          <p:nvPr/>
        </p:nvSpPr>
        <p:spPr>
          <a:xfrm>
            <a:off x="2677865" y="1622470"/>
            <a:ext cx="355059" cy="35505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A807734-667A-45D4-AF34-0ECEDAF3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235" y="2769178"/>
            <a:ext cx="367460" cy="380822"/>
          </a:xfrm>
          <a:prstGeom prst="rect">
            <a:avLst/>
          </a:prstGeom>
        </p:spPr>
      </p:pic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526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53</Words>
  <Application>Microsoft Office PowerPoint</Application>
  <PresentationFormat>Широкоэкранный</PresentationFormat>
  <Paragraphs>19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Fantazyor</vt:lpstr>
      <vt:lpstr>GTWalsheimProMedium</vt:lpstr>
      <vt:lpstr>Segoe Print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</dc:creator>
  <cp:lastModifiedBy>Екатерина Дмитриева</cp:lastModifiedBy>
  <cp:revision>48</cp:revision>
  <dcterms:created xsi:type="dcterms:W3CDTF">2020-08-22T15:14:09Z</dcterms:created>
  <dcterms:modified xsi:type="dcterms:W3CDTF">2020-08-29T21:52:56Z</dcterms:modified>
</cp:coreProperties>
</file>